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164d3d96d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ff1d458fa4a84"/>
  </p:sldMasterIdLst>
  <p:sldIdLst>
    <p:sldId xmlns:r="http://schemas.openxmlformats.org/officeDocument/2006/relationships" id="256" r:id="R61b644ca02e74a77"/>
    <p:sldId xmlns:r="http://schemas.openxmlformats.org/officeDocument/2006/relationships" id="257" r:id="Rce458f70c2434e66"/>
    <p:sldId xmlns:r="http://schemas.openxmlformats.org/officeDocument/2006/relationships" id="258" r:id="R949c148cabb94c6a"/>
    <p:sldId xmlns:r="http://schemas.openxmlformats.org/officeDocument/2006/relationships" id="259" r:id="Rad3429d1546d4b42"/>
    <p:sldId xmlns:r="http://schemas.openxmlformats.org/officeDocument/2006/relationships" id="260" r:id="R1156b6a9c2734453"/>
    <p:sldId xmlns:r="http://schemas.openxmlformats.org/officeDocument/2006/relationships" id="261" r:id="R23c4671ef4714e92"/>
    <p:sldId xmlns:r="http://schemas.openxmlformats.org/officeDocument/2006/relationships" id="262" r:id="Ra6031278d9b648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ff1d458fa4a84" /><Relationship Type="http://schemas.openxmlformats.org/officeDocument/2006/relationships/slide" Target="/ppt/slides/slide1.xml" Id="R61b644ca02e74a77" /><Relationship Type="http://schemas.openxmlformats.org/officeDocument/2006/relationships/slide" Target="/ppt/slides/slide2.xml" Id="Rce458f70c2434e66" /><Relationship Type="http://schemas.openxmlformats.org/officeDocument/2006/relationships/slide" Target="/ppt/slides/slide3.xml" Id="R949c148cabb94c6a" /><Relationship Type="http://schemas.openxmlformats.org/officeDocument/2006/relationships/slide" Target="/ppt/slides/slide4.xml" Id="Rad3429d1546d4b42" /><Relationship Type="http://schemas.openxmlformats.org/officeDocument/2006/relationships/slide" Target="/ppt/slides/slide5.xml" Id="R1156b6a9c2734453" /><Relationship Type="http://schemas.openxmlformats.org/officeDocument/2006/relationships/slide" Target="/ppt/slides/slide6.xml" Id="R23c4671ef4714e92" /><Relationship Type="http://schemas.openxmlformats.org/officeDocument/2006/relationships/slide" Target="/ppt/slides/slide7.xml" Id="Ra6031278d9b648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b742b7db8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0d2e0ab747ff" /><Relationship Type="http://schemas.openxmlformats.org/officeDocument/2006/relationships/theme" Target="/ppt/slideMasters/theme/theme1.xml" Id="Recc653c4b445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40d2e0ab7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4129aa21c40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3b890dfb842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870f7a6ca44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6cdd32e86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8c96c5c59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9278d92df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78d07bf29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