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ac7f034d34a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ed6f808104dbb"/>
  </p:sldMasterIdLst>
  <p:sldIdLst>
    <p:sldId xmlns:r="http://schemas.openxmlformats.org/officeDocument/2006/relationships" id="256" r:id="Rd278363a3bbf427d"/>
    <p:sldId xmlns:r="http://schemas.openxmlformats.org/officeDocument/2006/relationships" id="257" r:id="R39a801e36b374021"/>
    <p:sldId xmlns:r="http://schemas.openxmlformats.org/officeDocument/2006/relationships" id="258" r:id="R8c908573a6904261"/>
    <p:sldId xmlns:r="http://schemas.openxmlformats.org/officeDocument/2006/relationships" id="259" r:id="R1664cffc31f643f7"/>
    <p:sldId xmlns:r="http://schemas.openxmlformats.org/officeDocument/2006/relationships" id="260" r:id="R1c2e625ad66a45cc"/>
    <p:sldId xmlns:r="http://schemas.openxmlformats.org/officeDocument/2006/relationships" id="261" r:id="Rb72eab5765e64fe6"/>
    <p:sldId xmlns:r="http://schemas.openxmlformats.org/officeDocument/2006/relationships" id="262" r:id="Reef8e30054ee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ed6f808104dbb" /><Relationship Type="http://schemas.openxmlformats.org/officeDocument/2006/relationships/slide" Target="/ppt/slides/slide1.xml" Id="Rd278363a3bbf427d" /><Relationship Type="http://schemas.openxmlformats.org/officeDocument/2006/relationships/slide" Target="/ppt/slides/slide2.xml" Id="R39a801e36b374021" /><Relationship Type="http://schemas.openxmlformats.org/officeDocument/2006/relationships/slide" Target="/ppt/slides/slide3.xml" Id="R8c908573a6904261" /><Relationship Type="http://schemas.openxmlformats.org/officeDocument/2006/relationships/slide" Target="/ppt/slides/slide4.xml" Id="R1664cffc31f643f7" /><Relationship Type="http://schemas.openxmlformats.org/officeDocument/2006/relationships/slide" Target="/ppt/slides/slide5.xml" Id="R1c2e625ad66a45cc" /><Relationship Type="http://schemas.openxmlformats.org/officeDocument/2006/relationships/slide" Target="/ppt/slides/slide6.xml" Id="Rb72eab5765e64fe6" /><Relationship Type="http://schemas.openxmlformats.org/officeDocument/2006/relationships/slide" Target="/ppt/slides/slide7.xml" Id="Reef8e30054ee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2ee8f0457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150b0e9545c3" /><Relationship Type="http://schemas.openxmlformats.org/officeDocument/2006/relationships/theme" Target="/ppt/slideMasters/theme/theme1.xml" Id="R5d686f04e58f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4150b0e95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3b7450be3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e18e88f0d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428cb09ab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56a450b98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f7beab67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d1e4e8e85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c0846e76c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7 739 564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SMITH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