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a5398505045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6d340c6d240b1"/>
  </p:sldMasterIdLst>
  <p:sldIdLst>
    <p:sldId xmlns:r="http://schemas.openxmlformats.org/officeDocument/2006/relationships" id="256" r:id="R00bf5f9a7f2b41f8"/>
    <p:sldId xmlns:r="http://schemas.openxmlformats.org/officeDocument/2006/relationships" id="257" r:id="R317caff383d244bb"/>
    <p:sldId xmlns:r="http://schemas.openxmlformats.org/officeDocument/2006/relationships" id="258" r:id="Rae39d5b932864198"/>
    <p:sldId xmlns:r="http://schemas.openxmlformats.org/officeDocument/2006/relationships" id="259" r:id="Rc4a19eab9ece432a"/>
    <p:sldId xmlns:r="http://schemas.openxmlformats.org/officeDocument/2006/relationships" id="260" r:id="Re9b7f5734f764c5f"/>
    <p:sldId xmlns:r="http://schemas.openxmlformats.org/officeDocument/2006/relationships" id="261" r:id="Rf140fa28dfbf4cdf"/>
    <p:sldId xmlns:r="http://schemas.openxmlformats.org/officeDocument/2006/relationships" id="262" r:id="R1d7d0bb0581e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6d340c6d240b1" /><Relationship Type="http://schemas.openxmlformats.org/officeDocument/2006/relationships/slide" Target="/ppt/slides/slide1.xml" Id="R00bf5f9a7f2b41f8" /><Relationship Type="http://schemas.openxmlformats.org/officeDocument/2006/relationships/slide" Target="/ppt/slides/slide2.xml" Id="R317caff383d244bb" /><Relationship Type="http://schemas.openxmlformats.org/officeDocument/2006/relationships/slide" Target="/ppt/slides/slide3.xml" Id="Rae39d5b932864198" /><Relationship Type="http://schemas.openxmlformats.org/officeDocument/2006/relationships/slide" Target="/ppt/slides/slide4.xml" Id="Rc4a19eab9ece432a" /><Relationship Type="http://schemas.openxmlformats.org/officeDocument/2006/relationships/slide" Target="/ppt/slides/slide5.xml" Id="Re9b7f5734f764c5f" /><Relationship Type="http://schemas.openxmlformats.org/officeDocument/2006/relationships/slide" Target="/ppt/slides/slide6.xml" Id="Rf140fa28dfbf4cdf" /><Relationship Type="http://schemas.openxmlformats.org/officeDocument/2006/relationships/slide" Target="/ppt/slides/slide7.xml" Id="R1d7d0bb0581e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68f61cdc7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1375268cf42fa" /><Relationship Type="http://schemas.openxmlformats.org/officeDocument/2006/relationships/theme" Target="/ppt/slideMasters/theme/theme1.xml" Id="R947a07233f50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91375268cf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a5cab141b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68257bba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047fa5c57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7c933c930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9fac3089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329642834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b35892cb8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