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bc35a454b643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34dcbfeb33426f"/>
  </p:sldMasterIdLst>
  <p:sldIdLst>
    <p:sldId xmlns:r="http://schemas.openxmlformats.org/officeDocument/2006/relationships" id="256" r:id="R78416e5ef0a54d3a"/>
    <p:sldId xmlns:r="http://schemas.openxmlformats.org/officeDocument/2006/relationships" id="257" r:id="R3f9f3dc5712d45f8"/>
    <p:sldId xmlns:r="http://schemas.openxmlformats.org/officeDocument/2006/relationships" id="258" r:id="R61492d50737944a1"/>
    <p:sldId xmlns:r="http://schemas.openxmlformats.org/officeDocument/2006/relationships" id="259" r:id="R9faa55e480204de3"/>
    <p:sldId xmlns:r="http://schemas.openxmlformats.org/officeDocument/2006/relationships" id="260" r:id="Rec61ab3064424911"/>
    <p:sldId xmlns:r="http://schemas.openxmlformats.org/officeDocument/2006/relationships" id="261" r:id="R45eda0e70bb94eb2"/>
    <p:sldId xmlns:r="http://schemas.openxmlformats.org/officeDocument/2006/relationships" id="262" r:id="R0e94661fef5346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34dcbfeb33426f" /><Relationship Type="http://schemas.openxmlformats.org/officeDocument/2006/relationships/slide" Target="/ppt/slides/slide1.xml" Id="R78416e5ef0a54d3a" /><Relationship Type="http://schemas.openxmlformats.org/officeDocument/2006/relationships/slide" Target="/ppt/slides/slide2.xml" Id="R3f9f3dc5712d45f8" /><Relationship Type="http://schemas.openxmlformats.org/officeDocument/2006/relationships/slide" Target="/ppt/slides/slide3.xml" Id="R61492d50737944a1" /><Relationship Type="http://schemas.openxmlformats.org/officeDocument/2006/relationships/slide" Target="/ppt/slides/slide4.xml" Id="R9faa55e480204de3" /><Relationship Type="http://schemas.openxmlformats.org/officeDocument/2006/relationships/slide" Target="/ppt/slides/slide5.xml" Id="Rec61ab3064424911" /><Relationship Type="http://schemas.openxmlformats.org/officeDocument/2006/relationships/slide" Target="/ppt/slides/slide6.xml" Id="R45eda0e70bb94eb2" /><Relationship Type="http://schemas.openxmlformats.org/officeDocument/2006/relationships/slide" Target="/ppt/slides/slide7.xml" Id="R0e94661fef5346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71abf4294e4e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c50f548354306" /><Relationship Type="http://schemas.openxmlformats.org/officeDocument/2006/relationships/theme" Target="/ppt/slideMasters/theme/theme1.xml" Id="R3a6b14df0e0246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3c50f5483543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d239aa44242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ac4d089054a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a317eb4204d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93cab982740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24593d106c4f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f6be24b6d46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5c1ba41254f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SOLBERG VÅGEN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VÅGEN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821 021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822 573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VÅGEN KARI SOLBERG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VÅGEN SVEN GUNNAR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Timenesveien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4635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999 540 821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VÅGEN HOLDING AS</a:t>
            </a:r>
          </a:p>
        </p:txBody>
      </p:sp>
    </p:spTree>
  </p:cSld>
  <p:clrMapOvr>
    <a:masterClrMapping xmlns:a="http://schemas.openxmlformats.org/drawingml/2006/main"/>
  </p:clrMapOvr>
</p:sld>
</file>