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c09c98b00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538dd0eb64f5b"/>
  </p:sldMasterIdLst>
  <p:sldIdLst>
    <p:sldId xmlns:r="http://schemas.openxmlformats.org/officeDocument/2006/relationships" id="256" r:id="R8f18a9a5d4794f6c"/>
    <p:sldId xmlns:r="http://schemas.openxmlformats.org/officeDocument/2006/relationships" id="257" r:id="R0ffd6d5a5bde4b95"/>
    <p:sldId xmlns:r="http://schemas.openxmlformats.org/officeDocument/2006/relationships" id="258" r:id="R888bc94a158b42b8"/>
    <p:sldId xmlns:r="http://schemas.openxmlformats.org/officeDocument/2006/relationships" id="259" r:id="R3ee6e750168a4405"/>
    <p:sldId xmlns:r="http://schemas.openxmlformats.org/officeDocument/2006/relationships" id="260" r:id="Rd08ca11f83724e9c"/>
    <p:sldId xmlns:r="http://schemas.openxmlformats.org/officeDocument/2006/relationships" id="261" r:id="R566679f55b8741cb"/>
    <p:sldId xmlns:r="http://schemas.openxmlformats.org/officeDocument/2006/relationships" id="262" r:id="R893c6bc741e5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538dd0eb64f5b" /><Relationship Type="http://schemas.openxmlformats.org/officeDocument/2006/relationships/slide" Target="/ppt/slides/slide1.xml" Id="R8f18a9a5d4794f6c" /><Relationship Type="http://schemas.openxmlformats.org/officeDocument/2006/relationships/slide" Target="/ppt/slides/slide2.xml" Id="R0ffd6d5a5bde4b95" /><Relationship Type="http://schemas.openxmlformats.org/officeDocument/2006/relationships/slide" Target="/ppt/slides/slide3.xml" Id="R888bc94a158b42b8" /><Relationship Type="http://schemas.openxmlformats.org/officeDocument/2006/relationships/slide" Target="/ppt/slides/slide4.xml" Id="R3ee6e750168a4405" /><Relationship Type="http://schemas.openxmlformats.org/officeDocument/2006/relationships/slide" Target="/ppt/slides/slide5.xml" Id="Rd08ca11f83724e9c" /><Relationship Type="http://schemas.openxmlformats.org/officeDocument/2006/relationships/slide" Target="/ppt/slides/slide6.xml" Id="R566679f55b8741cb" /><Relationship Type="http://schemas.openxmlformats.org/officeDocument/2006/relationships/slide" Target="/ppt/slides/slide7.xml" Id="R893c6bc741e5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6217e7663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57f9a45e14517" /><Relationship Type="http://schemas.openxmlformats.org/officeDocument/2006/relationships/theme" Target="/ppt/slideMasters/theme/theme1.xml" Id="R77f741df41eb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57f9a45e1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41c45119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c075ff73f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4de1e804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19f2a4f5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495de7388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8411c535c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5e3c4444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