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959128d0a3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9d0ef167954c78"/>
  </p:sldMasterIdLst>
  <p:sldIdLst>
    <p:sldId xmlns:r="http://schemas.openxmlformats.org/officeDocument/2006/relationships" id="256" r:id="R85a064660fd944b9"/>
    <p:sldId xmlns:r="http://schemas.openxmlformats.org/officeDocument/2006/relationships" id="257" r:id="Rc0627bad256b46af"/>
    <p:sldId xmlns:r="http://schemas.openxmlformats.org/officeDocument/2006/relationships" id="258" r:id="Rf0eefc63de9440cf"/>
    <p:sldId xmlns:r="http://schemas.openxmlformats.org/officeDocument/2006/relationships" id="259" r:id="Rd4010c51f29743ff"/>
    <p:sldId xmlns:r="http://schemas.openxmlformats.org/officeDocument/2006/relationships" id="260" r:id="R94399c5f5efd46b4"/>
    <p:sldId xmlns:r="http://schemas.openxmlformats.org/officeDocument/2006/relationships" id="261" r:id="Ra1f95074739c41d0"/>
    <p:sldId xmlns:r="http://schemas.openxmlformats.org/officeDocument/2006/relationships" id="262" r:id="Rcdbe0a090bbd45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d0ef167954c78" /><Relationship Type="http://schemas.openxmlformats.org/officeDocument/2006/relationships/slide" Target="/ppt/slides/slide1.xml" Id="R85a064660fd944b9" /><Relationship Type="http://schemas.openxmlformats.org/officeDocument/2006/relationships/slide" Target="/ppt/slides/slide2.xml" Id="Rc0627bad256b46af" /><Relationship Type="http://schemas.openxmlformats.org/officeDocument/2006/relationships/slide" Target="/ppt/slides/slide3.xml" Id="Rf0eefc63de9440cf" /><Relationship Type="http://schemas.openxmlformats.org/officeDocument/2006/relationships/slide" Target="/ppt/slides/slide4.xml" Id="Rd4010c51f29743ff" /><Relationship Type="http://schemas.openxmlformats.org/officeDocument/2006/relationships/slide" Target="/ppt/slides/slide5.xml" Id="R94399c5f5efd46b4" /><Relationship Type="http://schemas.openxmlformats.org/officeDocument/2006/relationships/slide" Target="/ppt/slides/slide6.xml" Id="Ra1f95074739c41d0" /><Relationship Type="http://schemas.openxmlformats.org/officeDocument/2006/relationships/slide" Target="/ppt/slides/slide7.xml" Id="Rcdbe0a090bbd45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231a499dc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74506bd5c47c1" /><Relationship Type="http://schemas.openxmlformats.org/officeDocument/2006/relationships/theme" Target="/ppt/slideMasters/theme/theme1.xml" Id="Rf2862ed3159848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774506bd5c47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7dd6ea734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5737d9c9b47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60c806d6f44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937ac351049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8bf414b1e43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c3e9583a94b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2b93833ee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GROUP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−1 914 169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3 587 856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45 202 990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46 495 021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 FUTURE INVEST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HAUGLID EIENDOM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CRUMENA AS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LIANE INVEST AS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ERNST INVEST AS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MULEKNAUSEN AS  –  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Klostergata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999 508 049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