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dccd0d3e784f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ddbc575fd44220"/>
  </p:sldMasterIdLst>
  <p:sldIdLst>
    <p:sldId xmlns:r="http://schemas.openxmlformats.org/officeDocument/2006/relationships" id="256" r:id="R3d0e2e62eed2452d"/>
    <p:sldId xmlns:r="http://schemas.openxmlformats.org/officeDocument/2006/relationships" id="257" r:id="R5e93d47202394a24"/>
    <p:sldId xmlns:r="http://schemas.openxmlformats.org/officeDocument/2006/relationships" id="258" r:id="Rf452fe8b7f3c459d"/>
    <p:sldId xmlns:r="http://schemas.openxmlformats.org/officeDocument/2006/relationships" id="259" r:id="R9790616b80654014"/>
    <p:sldId xmlns:r="http://schemas.openxmlformats.org/officeDocument/2006/relationships" id="260" r:id="Rc33162b81bd74840"/>
    <p:sldId xmlns:r="http://schemas.openxmlformats.org/officeDocument/2006/relationships" id="261" r:id="Rabd44e12b03747d7"/>
    <p:sldId xmlns:r="http://schemas.openxmlformats.org/officeDocument/2006/relationships" id="262" r:id="Re5fabd23ae8641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dbc575fd44220" /><Relationship Type="http://schemas.openxmlformats.org/officeDocument/2006/relationships/slide" Target="/ppt/slides/slide1.xml" Id="R3d0e2e62eed2452d" /><Relationship Type="http://schemas.openxmlformats.org/officeDocument/2006/relationships/slide" Target="/ppt/slides/slide2.xml" Id="R5e93d47202394a24" /><Relationship Type="http://schemas.openxmlformats.org/officeDocument/2006/relationships/slide" Target="/ppt/slides/slide3.xml" Id="Rf452fe8b7f3c459d" /><Relationship Type="http://schemas.openxmlformats.org/officeDocument/2006/relationships/slide" Target="/ppt/slides/slide4.xml" Id="R9790616b80654014" /><Relationship Type="http://schemas.openxmlformats.org/officeDocument/2006/relationships/slide" Target="/ppt/slides/slide5.xml" Id="Rc33162b81bd74840" /><Relationship Type="http://schemas.openxmlformats.org/officeDocument/2006/relationships/slide" Target="/ppt/slides/slide6.xml" Id="Rabd44e12b03747d7" /><Relationship Type="http://schemas.openxmlformats.org/officeDocument/2006/relationships/slide" Target="/ppt/slides/slide7.xml" Id="Re5fabd23ae8641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f109315904f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9a6c984574caa" /><Relationship Type="http://schemas.openxmlformats.org/officeDocument/2006/relationships/theme" Target="/ppt/slideMasters/theme/theme1.xml" Id="R5252c1f8e6044c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79a6c984574c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0d72791a444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66eff388947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c9e60444b4d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5c205ad324e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706e2e3b14c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5e67bcf344d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16b1c16da43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BFL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−340 940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6 511 231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10 567 838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15 733 800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FLEM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Nylandvegen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bj.flem@gmail.com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