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535b4a67be4c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b428488b4c4452"/>
  </p:sldMasterIdLst>
  <p:sldIdLst>
    <p:sldId xmlns:r="http://schemas.openxmlformats.org/officeDocument/2006/relationships" id="256" r:id="R4f072ce5e95349ea"/>
    <p:sldId xmlns:r="http://schemas.openxmlformats.org/officeDocument/2006/relationships" id="257" r:id="R26355977a2bc4517"/>
    <p:sldId xmlns:r="http://schemas.openxmlformats.org/officeDocument/2006/relationships" id="258" r:id="R65b1c12ab05841bc"/>
    <p:sldId xmlns:r="http://schemas.openxmlformats.org/officeDocument/2006/relationships" id="259" r:id="Rc434e18c698f4913"/>
    <p:sldId xmlns:r="http://schemas.openxmlformats.org/officeDocument/2006/relationships" id="260" r:id="R24ca877b76f04e79"/>
    <p:sldId xmlns:r="http://schemas.openxmlformats.org/officeDocument/2006/relationships" id="261" r:id="R4b7fbd88873444b6"/>
    <p:sldId xmlns:r="http://schemas.openxmlformats.org/officeDocument/2006/relationships" id="262" r:id="R805ecef2146c4f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b428488b4c4452" /><Relationship Type="http://schemas.openxmlformats.org/officeDocument/2006/relationships/slide" Target="/ppt/slides/slide1.xml" Id="R4f072ce5e95349ea" /><Relationship Type="http://schemas.openxmlformats.org/officeDocument/2006/relationships/slide" Target="/ppt/slides/slide2.xml" Id="R26355977a2bc4517" /><Relationship Type="http://schemas.openxmlformats.org/officeDocument/2006/relationships/slide" Target="/ppt/slides/slide3.xml" Id="R65b1c12ab05841bc" /><Relationship Type="http://schemas.openxmlformats.org/officeDocument/2006/relationships/slide" Target="/ppt/slides/slide4.xml" Id="Rc434e18c698f4913" /><Relationship Type="http://schemas.openxmlformats.org/officeDocument/2006/relationships/slide" Target="/ppt/slides/slide5.xml" Id="R24ca877b76f04e79" /><Relationship Type="http://schemas.openxmlformats.org/officeDocument/2006/relationships/slide" Target="/ppt/slides/slide6.xml" Id="R4b7fbd88873444b6" /><Relationship Type="http://schemas.openxmlformats.org/officeDocument/2006/relationships/slide" Target="/ppt/slides/slide7.xml" Id="R805ecef2146c4f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6c65df6f0b42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a059034c8400d" /><Relationship Type="http://schemas.openxmlformats.org/officeDocument/2006/relationships/theme" Target="/ppt/slideMasters/theme/theme1.xml" Id="Rf97c5759479d4a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aa059034c840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c8657a6f643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0a31b64f04b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8f7017bc346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55cb978da43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9d07ef7d64c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d878e9aad4f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ef0995a8b45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BFL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−176 043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4 347 968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9 056 607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14 185 693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FLEM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