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55f72b64ef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8b27d62f754a5a"/>
  </p:sldMasterIdLst>
  <p:sldIdLst>
    <p:sldId xmlns:r="http://schemas.openxmlformats.org/officeDocument/2006/relationships" id="256" r:id="R5941197e066547eb"/>
    <p:sldId xmlns:r="http://schemas.openxmlformats.org/officeDocument/2006/relationships" id="257" r:id="R9c07e0ae64f044c2"/>
    <p:sldId xmlns:r="http://schemas.openxmlformats.org/officeDocument/2006/relationships" id="258" r:id="Rdc0c7d1c71214b09"/>
    <p:sldId xmlns:r="http://schemas.openxmlformats.org/officeDocument/2006/relationships" id="259" r:id="R0a38410dcc504b02"/>
    <p:sldId xmlns:r="http://schemas.openxmlformats.org/officeDocument/2006/relationships" id="260" r:id="Rf006f328168b4800"/>
    <p:sldId xmlns:r="http://schemas.openxmlformats.org/officeDocument/2006/relationships" id="261" r:id="R0d104e40a626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b27d62f754a5a" /><Relationship Type="http://schemas.openxmlformats.org/officeDocument/2006/relationships/slide" Target="/ppt/slides/slide1.xml" Id="R5941197e066547eb" /><Relationship Type="http://schemas.openxmlformats.org/officeDocument/2006/relationships/slide" Target="/ppt/slides/slide2.xml" Id="R9c07e0ae64f044c2" /><Relationship Type="http://schemas.openxmlformats.org/officeDocument/2006/relationships/slide" Target="/ppt/slides/slide3.xml" Id="Rdc0c7d1c71214b09" /><Relationship Type="http://schemas.openxmlformats.org/officeDocument/2006/relationships/slide" Target="/ppt/slides/slide4.xml" Id="R0a38410dcc504b02" /><Relationship Type="http://schemas.openxmlformats.org/officeDocument/2006/relationships/slide" Target="/ppt/slides/slide5.xml" Id="Rf006f328168b4800" /><Relationship Type="http://schemas.openxmlformats.org/officeDocument/2006/relationships/slide" Target="/ppt/slides/slide6.xml" Id="R0d104e40a626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8651e8e01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5a9e969e041eb" /><Relationship Type="http://schemas.openxmlformats.org/officeDocument/2006/relationships/theme" Target="/ppt/slideMasters/theme/theme1.xml" Id="R9b784cc6b1cc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5a9e969e0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8bfd9017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82e9be1ad4b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6255717ab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51d40a6f247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d85afdf1c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967f42bf7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