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3481112f5a46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a4095a83e4470c"/>
  </p:sldMasterIdLst>
  <p:sldIdLst>
    <p:sldId xmlns:r="http://schemas.openxmlformats.org/officeDocument/2006/relationships" id="256" r:id="R0314c3d0e97b4453"/>
    <p:sldId xmlns:r="http://schemas.openxmlformats.org/officeDocument/2006/relationships" id="257" r:id="R1a689cc144314bc8"/>
    <p:sldId xmlns:r="http://schemas.openxmlformats.org/officeDocument/2006/relationships" id="258" r:id="Rcbb449a1e5a84328"/>
    <p:sldId xmlns:r="http://schemas.openxmlformats.org/officeDocument/2006/relationships" id="259" r:id="R085fb4c1c18d49bf"/>
    <p:sldId xmlns:r="http://schemas.openxmlformats.org/officeDocument/2006/relationships" id="260" r:id="Rb70721957fcf4de6"/>
    <p:sldId xmlns:r="http://schemas.openxmlformats.org/officeDocument/2006/relationships" id="261" r:id="Rcfd64a10ab3f4d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a4095a83e4470c" /><Relationship Type="http://schemas.openxmlformats.org/officeDocument/2006/relationships/slide" Target="/ppt/slides/slide1.xml" Id="R0314c3d0e97b4453" /><Relationship Type="http://schemas.openxmlformats.org/officeDocument/2006/relationships/slide" Target="/ppt/slides/slide2.xml" Id="R1a689cc144314bc8" /><Relationship Type="http://schemas.openxmlformats.org/officeDocument/2006/relationships/slide" Target="/ppt/slides/slide3.xml" Id="Rcbb449a1e5a84328" /><Relationship Type="http://schemas.openxmlformats.org/officeDocument/2006/relationships/slide" Target="/ppt/slides/slide4.xml" Id="R085fb4c1c18d49bf" /><Relationship Type="http://schemas.openxmlformats.org/officeDocument/2006/relationships/slide" Target="/ppt/slides/slide5.xml" Id="Rb70721957fcf4de6" /><Relationship Type="http://schemas.openxmlformats.org/officeDocument/2006/relationships/slide" Target="/ppt/slides/slide6.xml" Id="Rcfd64a10ab3f4d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cec6e6965544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7c2194e47487c" /><Relationship Type="http://schemas.openxmlformats.org/officeDocument/2006/relationships/theme" Target="/ppt/slideMasters/theme/theme1.xml" Id="Rbb1a6445d21d47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47c2194e4748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0565539c044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e5acd6a0f4d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83c94115441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fd3db42df4a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a443d3fe841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c062dfe4c49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