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08b52420245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f51b06c064c46"/>
  </p:sldMasterIdLst>
  <p:sldIdLst>
    <p:sldId xmlns:r="http://schemas.openxmlformats.org/officeDocument/2006/relationships" id="256" r:id="R1c7ed61456d34d92"/>
    <p:sldId xmlns:r="http://schemas.openxmlformats.org/officeDocument/2006/relationships" id="257" r:id="R18f4b54b813a4c2e"/>
    <p:sldId xmlns:r="http://schemas.openxmlformats.org/officeDocument/2006/relationships" id="258" r:id="R22d1dbadd7b1408d"/>
    <p:sldId xmlns:r="http://schemas.openxmlformats.org/officeDocument/2006/relationships" id="259" r:id="R25ee31869b09437f"/>
    <p:sldId xmlns:r="http://schemas.openxmlformats.org/officeDocument/2006/relationships" id="260" r:id="R06f3f6a6ec5043c0"/>
    <p:sldId xmlns:r="http://schemas.openxmlformats.org/officeDocument/2006/relationships" id="261" r:id="R7cb0874f01834577"/>
    <p:sldId xmlns:r="http://schemas.openxmlformats.org/officeDocument/2006/relationships" id="262" r:id="R7ec873808974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f51b06c064c46" /><Relationship Type="http://schemas.openxmlformats.org/officeDocument/2006/relationships/slide" Target="/ppt/slides/slide1.xml" Id="R1c7ed61456d34d92" /><Relationship Type="http://schemas.openxmlformats.org/officeDocument/2006/relationships/slide" Target="/ppt/slides/slide2.xml" Id="R18f4b54b813a4c2e" /><Relationship Type="http://schemas.openxmlformats.org/officeDocument/2006/relationships/slide" Target="/ppt/slides/slide3.xml" Id="R22d1dbadd7b1408d" /><Relationship Type="http://schemas.openxmlformats.org/officeDocument/2006/relationships/slide" Target="/ppt/slides/slide4.xml" Id="R25ee31869b09437f" /><Relationship Type="http://schemas.openxmlformats.org/officeDocument/2006/relationships/slide" Target="/ppt/slides/slide5.xml" Id="R06f3f6a6ec5043c0" /><Relationship Type="http://schemas.openxmlformats.org/officeDocument/2006/relationships/slide" Target="/ppt/slides/slide6.xml" Id="R7cb0874f01834577" /><Relationship Type="http://schemas.openxmlformats.org/officeDocument/2006/relationships/slide" Target="/ppt/slides/slide7.xml" Id="R7ec873808974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66fe8bb93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7a43dc23640f8" /><Relationship Type="http://schemas.openxmlformats.org/officeDocument/2006/relationships/theme" Target="/ppt/slideMasters/theme/theme1.xml" Id="R4973fd1b620f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7a43dc236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f7328f20b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7fc06292c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b5eac43f1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f62f48d14d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d74c4e0e6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5007b7404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d90a9e4bb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BØMMELHAV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6 156 277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42 941 265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43 810 113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LARS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