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825ebfab134e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3cc991028f4c9a"/>
  </p:sldMasterIdLst>
  <p:sldIdLst>
    <p:sldId xmlns:r="http://schemas.openxmlformats.org/officeDocument/2006/relationships" id="256" r:id="R13749b7705db4acf"/>
    <p:sldId xmlns:r="http://schemas.openxmlformats.org/officeDocument/2006/relationships" id="257" r:id="R66bb6b6dd22449e9"/>
    <p:sldId xmlns:r="http://schemas.openxmlformats.org/officeDocument/2006/relationships" id="258" r:id="R57511ebb0d52486d"/>
    <p:sldId xmlns:r="http://schemas.openxmlformats.org/officeDocument/2006/relationships" id="259" r:id="R88c09166c4614c6f"/>
    <p:sldId xmlns:r="http://schemas.openxmlformats.org/officeDocument/2006/relationships" id="260" r:id="R7fa4f51fef9942ee"/>
    <p:sldId xmlns:r="http://schemas.openxmlformats.org/officeDocument/2006/relationships" id="261" r:id="Re80914bcd6db4a54"/>
    <p:sldId xmlns:r="http://schemas.openxmlformats.org/officeDocument/2006/relationships" id="262" r:id="R01c95901cdf840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3cc991028f4c9a" /><Relationship Type="http://schemas.openxmlformats.org/officeDocument/2006/relationships/slide" Target="/ppt/slides/slide1.xml" Id="R13749b7705db4acf" /><Relationship Type="http://schemas.openxmlformats.org/officeDocument/2006/relationships/slide" Target="/ppt/slides/slide2.xml" Id="R66bb6b6dd22449e9" /><Relationship Type="http://schemas.openxmlformats.org/officeDocument/2006/relationships/slide" Target="/ppt/slides/slide3.xml" Id="R57511ebb0d52486d" /><Relationship Type="http://schemas.openxmlformats.org/officeDocument/2006/relationships/slide" Target="/ppt/slides/slide4.xml" Id="R88c09166c4614c6f" /><Relationship Type="http://schemas.openxmlformats.org/officeDocument/2006/relationships/slide" Target="/ppt/slides/slide5.xml" Id="R7fa4f51fef9942ee" /><Relationship Type="http://schemas.openxmlformats.org/officeDocument/2006/relationships/slide" Target="/ppt/slides/slide6.xml" Id="Re80914bcd6db4a54" /><Relationship Type="http://schemas.openxmlformats.org/officeDocument/2006/relationships/slide" Target="/ppt/slides/slide7.xml" Id="R01c95901cdf840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c68e78f1674b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f2216ccc246e4" /><Relationship Type="http://schemas.openxmlformats.org/officeDocument/2006/relationships/theme" Target="/ppt/slideMasters/theme/theme1.xml" Id="Rb158720fcdac4d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3f2216ccc246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9a6116e9944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96526ad4245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9b6786dcf45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250c9cae94c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624569c8e4d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957241d214f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22940fba147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PALMER BRANDS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PALMER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PALMER BRANDS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PALMER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PALMER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PALMER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−171 323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−118 147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311 297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PALMER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PALMER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PALMER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Grensen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998 914 949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PALMER BRANDS AS</a:t>
            </a:r>
          </a:p>
        </p:txBody>
      </p:sp>
    </p:spTree>
  </p:cSld>
  <p:clrMapOvr>
    <a:masterClrMapping xmlns:a="http://schemas.openxmlformats.org/drawingml/2006/main"/>
  </p:clrMapOvr>
</p:sld>
</file>