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08e96c32c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e3e3df1e74e88"/>
  </p:sldMasterIdLst>
  <p:sldIdLst>
    <p:sldId xmlns:r="http://schemas.openxmlformats.org/officeDocument/2006/relationships" id="256" r:id="Rf905749b06594db3"/>
    <p:sldId xmlns:r="http://schemas.openxmlformats.org/officeDocument/2006/relationships" id="257" r:id="R6c1a7b4bc891496e"/>
    <p:sldId xmlns:r="http://schemas.openxmlformats.org/officeDocument/2006/relationships" id="258" r:id="Rb57c8217a2fb4dd4"/>
    <p:sldId xmlns:r="http://schemas.openxmlformats.org/officeDocument/2006/relationships" id="259" r:id="Rd94e87335c3241be"/>
    <p:sldId xmlns:r="http://schemas.openxmlformats.org/officeDocument/2006/relationships" id="260" r:id="R0d39654431104708"/>
    <p:sldId xmlns:r="http://schemas.openxmlformats.org/officeDocument/2006/relationships" id="261" r:id="R528984f3b48441c6"/>
    <p:sldId xmlns:r="http://schemas.openxmlformats.org/officeDocument/2006/relationships" id="262" r:id="R170dcaf7c8ac49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e3e3df1e74e88" /><Relationship Type="http://schemas.openxmlformats.org/officeDocument/2006/relationships/slide" Target="/ppt/slides/slide1.xml" Id="Rf905749b06594db3" /><Relationship Type="http://schemas.openxmlformats.org/officeDocument/2006/relationships/slide" Target="/ppt/slides/slide2.xml" Id="R6c1a7b4bc891496e" /><Relationship Type="http://schemas.openxmlformats.org/officeDocument/2006/relationships/slide" Target="/ppt/slides/slide3.xml" Id="Rb57c8217a2fb4dd4" /><Relationship Type="http://schemas.openxmlformats.org/officeDocument/2006/relationships/slide" Target="/ppt/slides/slide4.xml" Id="Rd94e87335c3241be" /><Relationship Type="http://schemas.openxmlformats.org/officeDocument/2006/relationships/slide" Target="/ppt/slides/slide5.xml" Id="R0d39654431104708" /><Relationship Type="http://schemas.openxmlformats.org/officeDocument/2006/relationships/slide" Target="/ppt/slides/slide6.xml" Id="R528984f3b48441c6" /><Relationship Type="http://schemas.openxmlformats.org/officeDocument/2006/relationships/slide" Target="/ppt/slides/slide7.xml" Id="R170dcaf7c8ac49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94fd7889d40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b2c9488a44b9f" /><Relationship Type="http://schemas.openxmlformats.org/officeDocument/2006/relationships/theme" Target="/ppt/slideMasters/theme/theme1.xml" Id="R1318201be0d54e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ab2c9488a4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2b732a441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a6d8ac54a43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e04a0b817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54cf3750a40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0c5d38b0249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329fd12924c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2574a70af41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SOMMERSTAD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Bærefjellveien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