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2450ae662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c08f2505444de"/>
  </p:sldMasterIdLst>
  <p:sldIdLst>
    <p:sldId xmlns:r="http://schemas.openxmlformats.org/officeDocument/2006/relationships" id="256" r:id="R19213867a5794d3d"/>
    <p:sldId xmlns:r="http://schemas.openxmlformats.org/officeDocument/2006/relationships" id="257" r:id="R0990e1d4ad744f17"/>
    <p:sldId xmlns:r="http://schemas.openxmlformats.org/officeDocument/2006/relationships" id="258" r:id="R68324528dec94f68"/>
    <p:sldId xmlns:r="http://schemas.openxmlformats.org/officeDocument/2006/relationships" id="259" r:id="Re8206c4c90994952"/>
    <p:sldId xmlns:r="http://schemas.openxmlformats.org/officeDocument/2006/relationships" id="260" r:id="R618a709fc4014764"/>
    <p:sldId xmlns:r="http://schemas.openxmlformats.org/officeDocument/2006/relationships" id="261" r:id="R5d3e896a500b4bb7"/>
    <p:sldId xmlns:r="http://schemas.openxmlformats.org/officeDocument/2006/relationships" id="262" r:id="R78adcd97ae55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c08f2505444de" /><Relationship Type="http://schemas.openxmlformats.org/officeDocument/2006/relationships/slide" Target="/ppt/slides/slide1.xml" Id="R19213867a5794d3d" /><Relationship Type="http://schemas.openxmlformats.org/officeDocument/2006/relationships/slide" Target="/ppt/slides/slide2.xml" Id="R0990e1d4ad744f17" /><Relationship Type="http://schemas.openxmlformats.org/officeDocument/2006/relationships/slide" Target="/ppt/slides/slide3.xml" Id="R68324528dec94f68" /><Relationship Type="http://schemas.openxmlformats.org/officeDocument/2006/relationships/slide" Target="/ppt/slides/slide4.xml" Id="Re8206c4c90994952" /><Relationship Type="http://schemas.openxmlformats.org/officeDocument/2006/relationships/slide" Target="/ppt/slides/slide5.xml" Id="R618a709fc4014764" /><Relationship Type="http://schemas.openxmlformats.org/officeDocument/2006/relationships/slide" Target="/ppt/slides/slide6.xml" Id="R5d3e896a500b4bb7" /><Relationship Type="http://schemas.openxmlformats.org/officeDocument/2006/relationships/slide" Target="/ppt/slides/slide7.xml" Id="R78adcd97ae55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9dc50157e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5cab0bb194b3f" /><Relationship Type="http://schemas.openxmlformats.org/officeDocument/2006/relationships/theme" Target="/ppt/slideMasters/theme/theme1.xml" Id="R67a0dfeb9956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5cab0bb19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559f8f433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57e8694e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db3ee87724c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761d44c2d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c4975ce0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255f310d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311e0bfa241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