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c0a12db4142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52267cf2a40a1"/>
  </p:sldMasterIdLst>
  <p:sldIdLst>
    <p:sldId xmlns:r="http://schemas.openxmlformats.org/officeDocument/2006/relationships" id="256" r:id="Rf09868f35c174f16"/>
    <p:sldId xmlns:r="http://schemas.openxmlformats.org/officeDocument/2006/relationships" id="257" r:id="R68bd62bc09884803"/>
    <p:sldId xmlns:r="http://schemas.openxmlformats.org/officeDocument/2006/relationships" id="258" r:id="R7a88db71289c4e8b"/>
    <p:sldId xmlns:r="http://schemas.openxmlformats.org/officeDocument/2006/relationships" id="259" r:id="R8d6c15ee1fa849c5"/>
    <p:sldId xmlns:r="http://schemas.openxmlformats.org/officeDocument/2006/relationships" id="260" r:id="R3a8b5d65a5584a6b"/>
    <p:sldId xmlns:r="http://schemas.openxmlformats.org/officeDocument/2006/relationships" id="261" r:id="Rba4534b7d0ed4b8b"/>
    <p:sldId xmlns:r="http://schemas.openxmlformats.org/officeDocument/2006/relationships" id="262" r:id="R08569c229ede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52267cf2a40a1" /><Relationship Type="http://schemas.openxmlformats.org/officeDocument/2006/relationships/slide" Target="/ppt/slides/slide1.xml" Id="Rf09868f35c174f16" /><Relationship Type="http://schemas.openxmlformats.org/officeDocument/2006/relationships/slide" Target="/ppt/slides/slide2.xml" Id="R68bd62bc09884803" /><Relationship Type="http://schemas.openxmlformats.org/officeDocument/2006/relationships/slide" Target="/ppt/slides/slide3.xml" Id="R7a88db71289c4e8b" /><Relationship Type="http://schemas.openxmlformats.org/officeDocument/2006/relationships/slide" Target="/ppt/slides/slide4.xml" Id="R8d6c15ee1fa849c5" /><Relationship Type="http://schemas.openxmlformats.org/officeDocument/2006/relationships/slide" Target="/ppt/slides/slide5.xml" Id="R3a8b5d65a5584a6b" /><Relationship Type="http://schemas.openxmlformats.org/officeDocument/2006/relationships/slide" Target="/ppt/slides/slide6.xml" Id="Rba4534b7d0ed4b8b" /><Relationship Type="http://schemas.openxmlformats.org/officeDocument/2006/relationships/slide" Target="/ppt/slides/slide7.xml" Id="R08569c229ede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0b8ea6cb44e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a9608eb3346d9" /><Relationship Type="http://schemas.openxmlformats.org/officeDocument/2006/relationships/theme" Target="/ppt/slideMasters/theme/theme1.xml" Id="R4a24e4b09e11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0a9608eb33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1e8a0728440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c6d25b77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4c5bdef4c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ae4221e4143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f559fd5994e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19ccbe491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c577d7fae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