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4dd916768b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e88f8f9c146f9"/>
  </p:sldMasterIdLst>
  <p:sldIdLst>
    <p:sldId xmlns:r="http://schemas.openxmlformats.org/officeDocument/2006/relationships" id="256" r:id="R9185a1ebc37045e3"/>
    <p:sldId xmlns:r="http://schemas.openxmlformats.org/officeDocument/2006/relationships" id="257" r:id="Re5c781efcf8e471b"/>
    <p:sldId xmlns:r="http://schemas.openxmlformats.org/officeDocument/2006/relationships" id="258" r:id="R342378cb95844eee"/>
    <p:sldId xmlns:r="http://schemas.openxmlformats.org/officeDocument/2006/relationships" id="259" r:id="R077de817c80d4c89"/>
    <p:sldId xmlns:r="http://schemas.openxmlformats.org/officeDocument/2006/relationships" id="260" r:id="Re6d4d257d2544a97"/>
    <p:sldId xmlns:r="http://schemas.openxmlformats.org/officeDocument/2006/relationships" id="261" r:id="Rff92d1d93e3b483d"/>
    <p:sldId xmlns:r="http://schemas.openxmlformats.org/officeDocument/2006/relationships" id="262" r:id="R88a5ff20869a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e88f8f9c146f9" /><Relationship Type="http://schemas.openxmlformats.org/officeDocument/2006/relationships/slide" Target="/ppt/slides/slide1.xml" Id="R9185a1ebc37045e3" /><Relationship Type="http://schemas.openxmlformats.org/officeDocument/2006/relationships/slide" Target="/ppt/slides/slide2.xml" Id="Re5c781efcf8e471b" /><Relationship Type="http://schemas.openxmlformats.org/officeDocument/2006/relationships/slide" Target="/ppt/slides/slide3.xml" Id="R342378cb95844eee" /><Relationship Type="http://schemas.openxmlformats.org/officeDocument/2006/relationships/slide" Target="/ppt/slides/slide4.xml" Id="R077de817c80d4c89" /><Relationship Type="http://schemas.openxmlformats.org/officeDocument/2006/relationships/slide" Target="/ppt/slides/slide5.xml" Id="Re6d4d257d2544a97" /><Relationship Type="http://schemas.openxmlformats.org/officeDocument/2006/relationships/slide" Target="/ppt/slides/slide6.xml" Id="Rff92d1d93e3b483d" /><Relationship Type="http://schemas.openxmlformats.org/officeDocument/2006/relationships/slide" Target="/ppt/slides/slide7.xml" Id="R88a5ff20869a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682f6ca1a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decaa17164f0b" /><Relationship Type="http://schemas.openxmlformats.org/officeDocument/2006/relationships/theme" Target="/ppt/slideMasters/theme/theme1.xml" Id="Rd23d33b9626d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ddecaa1716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2a8017b2344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b6a609ef346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f556efcd144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431b23bf3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7aa79dbfd44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b15e1e71a4b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8efce5ff1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