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94e08a84f042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b4d01a8ca24aab"/>
  </p:sldMasterIdLst>
  <p:sldIdLst>
    <p:sldId xmlns:r="http://schemas.openxmlformats.org/officeDocument/2006/relationships" id="256" r:id="Rf0ed73496ef244c6"/>
    <p:sldId xmlns:r="http://schemas.openxmlformats.org/officeDocument/2006/relationships" id="257" r:id="R4cccfdfad4334c2d"/>
    <p:sldId xmlns:r="http://schemas.openxmlformats.org/officeDocument/2006/relationships" id="258" r:id="Redaa28713259467c"/>
    <p:sldId xmlns:r="http://schemas.openxmlformats.org/officeDocument/2006/relationships" id="259" r:id="R3f5f0d479d9c4b4c"/>
    <p:sldId xmlns:r="http://schemas.openxmlformats.org/officeDocument/2006/relationships" id="260" r:id="Rab9281c704b74653"/>
    <p:sldId xmlns:r="http://schemas.openxmlformats.org/officeDocument/2006/relationships" id="261" r:id="R105484d6fbe14d9b"/>
    <p:sldId xmlns:r="http://schemas.openxmlformats.org/officeDocument/2006/relationships" id="262" r:id="Rc09c6154f3734f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b4d01a8ca24aab" /><Relationship Type="http://schemas.openxmlformats.org/officeDocument/2006/relationships/slide" Target="/ppt/slides/slide1.xml" Id="Rf0ed73496ef244c6" /><Relationship Type="http://schemas.openxmlformats.org/officeDocument/2006/relationships/slide" Target="/ppt/slides/slide2.xml" Id="R4cccfdfad4334c2d" /><Relationship Type="http://schemas.openxmlformats.org/officeDocument/2006/relationships/slide" Target="/ppt/slides/slide3.xml" Id="Redaa28713259467c" /><Relationship Type="http://schemas.openxmlformats.org/officeDocument/2006/relationships/slide" Target="/ppt/slides/slide4.xml" Id="R3f5f0d479d9c4b4c" /><Relationship Type="http://schemas.openxmlformats.org/officeDocument/2006/relationships/slide" Target="/ppt/slides/slide5.xml" Id="Rab9281c704b74653" /><Relationship Type="http://schemas.openxmlformats.org/officeDocument/2006/relationships/slide" Target="/ppt/slides/slide6.xml" Id="R105484d6fbe14d9b" /><Relationship Type="http://schemas.openxmlformats.org/officeDocument/2006/relationships/slide" Target="/ppt/slides/slide7.xml" Id="Rc09c6154f3734f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811911dd5e49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19ffa7c5840a5" /><Relationship Type="http://schemas.openxmlformats.org/officeDocument/2006/relationships/theme" Target="/ppt/slideMasters/theme/theme1.xml" Id="R03e2d6cb053845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919ffa7c5840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4750df99e41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ca1ec215549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a6644f466440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77fbbc8d74d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c8c88ad3d49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2ddd9c16344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c5425d6444e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TÅKA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TÅKA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TÅKA HOLDING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TÅKA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TÅKA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TÅKA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−114 660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33 025 738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89 572 380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92 141 326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TÅKA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SKODDE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TÅKA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Capellaveien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3234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christian.skodde@nrcgroup.no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998 712 513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TÅKA HOLDING AS</a:t>
            </a:r>
          </a:p>
        </p:txBody>
      </p:sp>
    </p:spTree>
  </p:cSld>
  <p:clrMapOvr>
    <a:masterClrMapping xmlns:a="http://schemas.openxmlformats.org/drawingml/2006/main"/>
  </p:clrMapOvr>
</p:sld>
</file>