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05ac31cd394f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4a14aa03db42f8"/>
  </p:sldMasterIdLst>
  <p:sldIdLst>
    <p:sldId xmlns:r="http://schemas.openxmlformats.org/officeDocument/2006/relationships" id="256" r:id="R92d33d8270174dc6"/>
    <p:sldId xmlns:r="http://schemas.openxmlformats.org/officeDocument/2006/relationships" id="257" r:id="R0637305e16dc48aa"/>
    <p:sldId xmlns:r="http://schemas.openxmlformats.org/officeDocument/2006/relationships" id="258" r:id="Rdd13a5574aaf476c"/>
    <p:sldId xmlns:r="http://schemas.openxmlformats.org/officeDocument/2006/relationships" id="259" r:id="Re0b103a521a947ec"/>
    <p:sldId xmlns:r="http://schemas.openxmlformats.org/officeDocument/2006/relationships" id="260" r:id="R1392d330c93e48dc"/>
    <p:sldId xmlns:r="http://schemas.openxmlformats.org/officeDocument/2006/relationships" id="261" r:id="Rc9502d31aa09496d"/>
    <p:sldId xmlns:r="http://schemas.openxmlformats.org/officeDocument/2006/relationships" id="262" r:id="Rb9b0e689575446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4a14aa03db42f8" /><Relationship Type="http://schemas.openxmlformats.org/officeDocument/2006/relationships/slide" Target="/ppt/slides/slide1.xml" Id="R92d33d8270174dc6" /><Relationship Type="http://schemas.openxmlformats.org/officeDocument/2006/relationships/slide" Target="/ppt/slides/slide2.xml" Id="R0637305e16dc48aa" /><Relationship Type="http://schemas.openxmlformats.org/officeDocument/2006/relationships/slide" Target="/ppt/slides/slide3.xml" Id="Rdd13a5574aaf476c" /><Relationship Type="http://schemas.openxmlformats.org/officeDocument/2006/relationships/slide" Target="/ppt/slides/slide4.xml" Id="Re0b103a521a947ec" /><Relationship Type="http://schemas.openxmlformats.org/officeDocument/2006/relationships/slide" Target="/ppt/slides/slide5.xml" Id="R1392d330c93e48dc" /><Relationship Type="http://schemas.openxmlformats.org/officeDocument/2006/relationships/slide" Target="/ppt/slides/slide6.xml" Id="Rc9502d31aa09496d" /><Relationship Type="http://schemas.openxmlformats.org/officeDocument/2006/relationships/slide" Target="/ppt/slides/slide7.xml" Id="Rb9b0e689575446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a003d47cf41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57b6ad5db420b" /><Relationship Type="http://schemas.openxmlformats.org/officeDocument/2006/relationships/theme" Target="/ppt/slideMasters/theme/theme1.xml" Id="R21793b50b11444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457b6ad5db42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adb73338c48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54db2f9634f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06b9ae43a47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4be07b0ad44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6ff19ade945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647cceed646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c51d620764e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DIREKTE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DIREKTE REGNSKAP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4 471 512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896 835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612 172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2 071 438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4 469 036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MARINA V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BRILLEFINT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Gauterødveien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3154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www.direkteregnskap.no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998 628 083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DIREKTE REGNSKAP AS</a:t>
            </a:r>
          </a:p>
        </p:txBody>
      </p:sp>
    </p:spTree>
  </p:cSld>
  <p:clrMapOvr>
    <a:masterClrMapping xmlns:a="http://schemas.openxmlformats.org/drawingml/2006/main"/>
  </p:clrMapOvr>
</p:sld>
</file>