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1f4360f45d4b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31875e6b264ebc"/>
  </p:sldMasterIdLst>
  <p:sldIdLst>
    <p:sldId xmlns:r="http://schemas.openxmlformats.org/officeDocument/2006/relationships" id="256" r:id="R658da61c3a394c00"/>
    <p:sldId xmlns:r="http://schemas.openxmlformats.org/officeDocument/2006/relationships" id="257" r:id="R2a784866088845a5"/>
    <p:sldId xmlns:r="http://schemas.openxmlformats.org/officeDocument/2006/relationships" id="258" r:id="R25f5ed649317483f"/>
    <p:sldId xmlns:r="http://schemas.openxmlformats.org/officeDocument/2006/relationships" id="259" r:id="R56b6e57b8d0d4116"/>
    <p:sldId xmlns:r="http://schemas.openxmlformats.org/officeDocument/2006/relationships" id="260" r:id="R62a6d7113dff4768"/>
    <p:sldId xmlns:r="http://schemas.openxmlformats.org/officeDocument/2006/relationships" id="261" r:id="Rc6ba8484c2aa4074"/>
    <p:sldId xmlns:r="http://schemas.openxmlformats.org/officeDocument/2006/relationships" id="262" r:id="R9e9d2bb2619945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31875e6b264ebc" /><Relationship Type="http://schemas.openxmlformats.org/officeDocument/2006/relationships/slide" Target="/ppt/slides/slide1.xml" Id="R658da61c3a394c00" /><Relationship Type="http://schemas.openxmlformats.org/officeDocument/2006/relationships/slide" Target="/ppt/slides/slide2.xml" Id="R2a784866088845a5" /><Relationship Type="http://schemas.openxmlformats.org/officeDocument/2006/relationships/slide" Target="/ppt/slides/slide3.xml" Id="R25f5ed649317483f" /><Relationship Type="http://schemas.openxmlformats.org/officeDocument/2006/relationships/slide" Target="/ppt/slides/slide4.xml" Id="R56b6e57b8d0d4116" /><Relationship Type="http://schemas.openxmlformats.org/officeDocument/2006/relationships/slide" Target="/ppt/slides/slide5.xml" Id="R62a6d7113dff4768" /><Relationship Type="http://schemas.openxmlformats.org/officeDocument/2006/relationships/slide" Target="/ppt/slides/slide6.xml" Id="Rc6ba8484c2aa4074" /><Relationship Type="http://schemas.openxmlformats.org/officeDocument/2006/relationships/slide" Target="/ppt/slides/slide7.xml" Id="R9e9d2bb2619945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16736fba4d47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d460fe73b4618" /><Relationship Type="http://schemas.openxmlformats.org/officeDocument/2006/relationships/theme" Target="/ppt/slideMasters/theme/theme1.xml" Id="R325d5ac6599244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2d460fe73b46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0da82646d46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d6eaacd8744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f8b47316d4f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0bf28c1fc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582a6ce4e4f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eb7d38ed994eb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bf43ac59b40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GODEJORD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ENTREPRENØR AS ble etablert [år] og holder til i Sørum.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12 880 045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3 212 128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2 902 997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5 357 721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9 053 766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Kneika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1923 Sørum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