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70fbb7941d44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976581c64a49e7"/>
  </p:sldMasterIdLst>
  <p:sldIdLst>
    <p:sldId xmlns:r="http://schemas.openxmlformats.org/officeDocument/2006/relationships" id="256" r:id="R7ebc822e1c114b6f"/>
    <p:sldId xmlns:r="http://schemas.openxmlformats.org/officeDocument/2006/relationships" id="257" r:id="Rb9d65f465d8048ea"/>
    <p:sldId xmlns:r="http://schemas.openxmlformats.org/officeDocument/2006/relationships" id="258" r:id="Rde3474c0290d4052"/>
    <p:sldId xmlns:r="http://schemas.openxmlformats.org/officeDocument/2006/relationships" id="259" r:id="Rc84fb02651cb410f"/>
    <p:sldId xmlns:r="http://schemas.openxmlformats.org/officeDocument/2006/relationships" id="260" r:id="R9d8bbf34e5bd4d28"/>
    <p:sldId xmlns:r="http://schemas.openxmlformats.org/officeDocument/2006/relationships" id="261" r:id="R2eb4311cb7e040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976581c64a49e7" /><Relationship Type="http://schemas.openxmlformats.org/officeDocument/2006/relationships/slide" Target="/ppt/slides/slide1.xml" Id="R7ebc822e1c114b6f" /><Relationship Type="http://schemas.openxmlformats.org/officeDocument/2006/relationships/slide" Target="/ppt/slides/slide2.xml" Id="Rb9d65f465d8048ea" /><Relationship Type="http://schemas.openxmlformats.org/officeDocument/2006/relationships/slide" Target="/ppt/slides/slide3.xml" Id="Rde3474c0290d4052" /><Relationship Type="http://schemas.openxmlformats.org/officeDocument/2006/relationships/slide" Target="/ppt/slides/slide4.xml" Id="Rc84fb02651cb410f" /><Relationship Type="http://schemas.openxmlformats.org/officeDocument/2006/relationships/slide" Target="/ppt/slides/slide5.xml" Id="R9d8bbf34e5bd4d28" /><Relationship Type="http://schemas.openxmlformats.org/officeDocument/2006/relationships/slide" Target="/ppt/slides/slide6.xml" Id="R2eb4311cb7e040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c0c39f8e3a49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c09f019e24832" /><Relationship Type="http://schemas.openxmlformats.org/officeDocument/2006/relationships/theme" Target="/ppt/slideMasters/theme/theme1.xml" Id="Rb408f8bee2cc41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ec09f019e248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1d7fca0fd41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e39430e754b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960952e0848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8fbd6a3774c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ea682f70545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bf321e39349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IPANEMA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156 427 490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7 331 290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4 885 528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10 423 894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53 898 493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