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6f1f2852ac41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5d79bed2c54fd6"/>
  </p:sldMasterIdLst>
  <p:sldIdLst>
    <p:sldId xmlns:r="http://schemas.openxmlformats.org/officeDocument/2006/relationships" id="256" r:id="R18c5528ba9224197"/>
    <p:sldId xmlns:r="http://schemas.openxmlformats.org/officeDocument/2006/relationships" id="257" r:id="Rc6da152c9e414e9f"/>
    <p:sldId xmlns:r="http://schemas.openxmlformats.org/officeDocument/2006/relationships" id="258" r:id="R9915edc78ad24360"/>
    <p:sldId xmlns:r="http://schemas.openxmlformats.org/officeDocument/2006/relationships" id="259" r:id="R56f419c275db46fd"/>
    <p:sldId xmlns:r="http://schemas.openxmlformats.org/officeDocument/2006/relationships" id="260" r:id="Rf0eb69edfd714e61"/>
    <p:sldId xmlns:r="http://schemas.openxmlformats.org/officeDocument/2006/relationships" id="261" r:id="R6dd6a9858f2a4626"/>
    <p:sldId xmlns:r="http://schemas.openxmlformats.org/officeDocument/2006/relationships" id="262" r:id="Reba18994e6bc4d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5d79bed2c54fd6" /><Relationship Type="http://schemas.openxmlformats.org/officeDocument/2006/relationships/slide" Target="/ppt/slides/slide1.xml" Id="R18c5528ba9224197" /><Relationship Type="http://schemas.openxmlformats.org/officeDocument/2006/relationships/slide" Target="/ppt/slides/slide2.xml" Id="Rc6da152c9e414e9f" /><Relationship Type="http://schemas.openxmlformats.org/officeDocument/2006/relationships/slide" Target="/ppt/slides/slide3.xml" Id="R9915edc78ad24360" /><Relationship Type="http://schemas.openxmlformats.org/officeDocument/2006/relationships/slide" Target="/ppt/slides/slide4.xml" Id="R56f419c275db46fd" /><Relationship Type="http://schemas.openxmlformats.org/officeDocument/2006/relationships/slide" Target="/ppt/slides/slide5.xml" Id="Rf0eb69edfd714e61" /><Relationship Type="http://schemas.openxmlformats.org/officeDocument/2006/relationships/slide" Target="/ppt/slides/slide6.xml" Id="R6dd6a9858f2a4626" /><Relationship Type="http://schemas.openxmlformats.org/officeDocument/2006/relationships/slide" Target="/ppt/slides/slide7.xml" Id="Reba18994e6bc4d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1f93abfaf946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450b7105324d8d" /><Relationship Type="http://schemas.openxmlformats.org/officeDocument/2006/relationships/theme" Target="/ppt/slideMasters/theme/theme1.xml" Id="R54404a18141a42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450b7105324d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43de95a73944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3b3a8c89994e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40c6a4725649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28d8387cc445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20751e67534b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ec72a1d2e240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73f81227184f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VENTINOR KLIMAENTREPRENØR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VENTINOR KLIMAENTREPRENØR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VENTINOR KLIMAENTREPRENØR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VENTINOR KLIMAENTREPRENØR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VENTINOR KLIMAENTREPRENØR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VENTINOR KLIMAENTREPRENØR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19 214 654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755 992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406 344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3 425 836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8 284 567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VENTINOR KLIMAENTREPRENØR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VENTINOR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VENTINOR KLIMAENTREPRENØR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998 600 901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VENTINOR KLIMAENTREPRENØR AS</a:t>
            </a:r>
          </a:p>
        </p:txBody>
      </p:sp>
    </p:spTree>
  </p:cSld>
  <p:clrMapOvr>
    <a:masterClrMapping xmlns:a="http://schemas.openxmlformats.org/drawingml/2006/main"/>
  </p:clrMapOvr>
</p:sld>
</file>