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9ab47cc2a544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ebb9cbd4714bc8"/>
  </p:sldMasterIdLst>
  <p:sldIdLst>
    <p:sldId xmlns:r="http://schemas.openxmlformats.org/officeDocument/2006/relationships" id="256" r:id="Rd019810752424a6a"/>
    <p:sldId xmlns:r="http://schemas.openxmlformats.org/officeDocument/2006/relationships" id="257" r:id="Rec111c66fb3449ce"/>
    <p:sldId xmlns:r="http://schemas.openxmlformats.org/officeDocument/2006/relationships" id="258" r:id="R6db26978eb0b4b06"/>
    <p:sldId xmlns:r="http://schemas.openxmlformats.org/officeDocument/2006/relationships" id="259" r:id="Raa03c228ff2f420e"/>
    <p:sldId xmlns:r="http://schemas.openxmlformats.org/officeDocument/2006/relationships" id="260" r:id="Rd5932e1f8e7c43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bb9cbd4714bc8" /><Relationship Type="http://schemas.openxmlformats.org/officeDocument/2006/relationships/slide" Target="/ppt/slides/slide1.xml" Id="Rd019810752424a6a" /><Relationship Type="http://schemas.openxmlformats.org/officeDocument/2006/relationships/slide" Target="/ppt/slides/slide2.xml" Id="Rec111c66fb3449ce" /><Relationship Type="http://schemas.openxmlformats.org/officeDocument/2006/relationships/slide" Target="/ppt/slides/slide3.xml" Id="R6db26978eb0b4b06" /><Relationship Type="http://schemas.openxmlformats.org/officeDocument/2006/relationships/slide" Target="/ppt/slides/slide4.xml" Id="Raa03c228ff2f420e" /><Relationship Type="http://schemas.openxmlformats.org/officeDocument/2006/relationships/slide" Target="/ppt/slides/slide5.xml" Id="Rd5932e1f8e7c43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7ac32a2b542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afdda37c64e79" /><Relationship Type="http://schemas.openxmlformats.org/officeDocument/2006/relationships/theme" Target="/ppt/slideMasters/theme/theme1.xml" Id="R077541654dc34e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aafdda37c6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ab874651b43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5c270bd974f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89041d7694d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c428595ee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e0245847b4a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