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479b75fa0f44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4373642de43be"/>
  </p:sldMasterIdLst>
  <p:sldIdLst>
    <p:sldId xmlns:r="http://schemas.openxmlformats.org/officeDocument/2006/relationships" id="256" r:id="R886fb5e3e0d449e6"/>
    <p:sldId xmlns:r="http://schemas.openxmlformats.org/officeDocument/2006/relationships" id="257" r:id="R81b1bd09005144c5"/>
    <p:sldId xmlns:r="http://schemas.openxmlformats.org/officeDocument/2006/relationships" id="258" r:id="R1f5fffc1aafa410e"/>
    <p:sldId xmlns:r="http://schemas.openxmlformats.org/officeDocument/2006/relationships" id="259" r:id="R5575585b04b14bd4"/>
    <p:sldId xmlns:r="http://schemas.openxmlformats.org/officeDocument/2006/relationships" id="260" r:id="R3ffc90d60d5546b4"/>
    <p:sldId xmlns:r="http://schemas.openxmlformats.org/officeDocument/2006/relationships" id="261" r:id="Ra225c59ec42d45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4373642de43be" /><Relationship Type="http://schemas.openxmlformats.org/officeDocument/2006/relationships/slide" Target="/ppt/slides/slide1.xml" Id="R886fb5e3e0d449e6" /><Relationship Type="http://schemas.openxmlformats.org/officeDocument/2006/relationships/slide" Target="/ppt/slides/slide2.xml" Id="R81b1bd09005144c5" /><Relationship Type="http://schemas.openxmlformats.org/officeDocument/2006/relationships/slide" Target="/ppt/slides/slide3.xml" Id="R1f5fffc1aafa410e" /><Relationship Type="http://schemas.openxmlformats.org/officeDocument/2006/relationships/slide" Target="/ppt/slides/slide4.xml" Id="R5575585b04b14bd4" /><Relationship Type="http://schemas.openxmlformats.org/officeDocument/2006/relationships/slide" Target="/ppt/slides/slide5.xml" Id="R3ffc90d60d5546b4" /><Relationship Type="http://schemas.openxmlformats.org/officeDocument/2006/relationships/slide" Target="/ppt/slides/slide6.xml" Id="Ra225c59ec42d45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cac1c515d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2229d4ffc43d5" /><Relationship Type="http://schemas.openxmlformats.org/officeDocument/2006/relationships/theme" Target="/ppt/slideMasters/theme/theme1.xml" Id="R7e18f5721ee94f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2229d4ffc43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a7381345741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8ad909469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b17eb5b8d4c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311fc54f7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2182bd1804f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3941f35e2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JEH INDUSTRISERVICE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998 579 708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JEH INDUSTRISERVICE AS</a:t>
            </a:r>
          </a:p>
        </p:txBody>
      </p:sp>
    </p:spTree>
  </p:cSld>
  <p:clrMapOvr>
    <a:masterClrMapping xmlns:a="http://schemas.openxmlformats.org/drawingml/2006/main"/>
  </p:clrMapOvr>
</p:sld>
</file>