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4d5fba6ccd4a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bb035e83224d74"/>
  </p:sldMasterIdLst>
  <p:sldIdLst>
    <p:sldId xmlns:r="http://schemas.openxmlformats.org/officeDocument/2006/relationships" id="256" r:id="R8c4e0e777cc5441f"/>
    <p:sldId xmlns:r="http://schemas.openxmlformats.org/officeDocument/2006/relationships" id="257" r:id="R1c7e4cb1734c4f35"/>
    <p:sldId xmlns:r="http://schemas.openxmlformats.org/officeDocument/2006/relationships" id="258" r:id="Raa764691697446cc"/>
    <p:sldId xmlns:r="http://schemas.openxmlformats.org/officeDocument/2006/relationships" id="259" r:id="Rfeb7f0a203c24274"/>
    <p:sldId xmlns:r="http://schemas.openxmlformats.org/officeDocument/2006/relationships" id="260" r:id="R02889ee83c7a4858"/>
    <p:sldId xmlns:r="http://schemas.openxmlformats.org/officeDocument/2006/relationships" id="261" r:id="R9b2b3634268e49bd"/>
    <p:sldId xmlns:r="http://schemas.openxmlformats.org/officeDocument/2006/relationships" id="262" r:id="Raf0ab35e837a49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b035e83224d74" /><Relationship Type="http://schemas.openxmlformats.org/officeDocument/2006/relationships/slide" Target="/ppt/slides/slide1.xml" Id="R8c4e0e777cc5441f" /><Relationship Type="http://schemas.openxmlformats.org/officeDocument/2006/relationships/slide" Target="/ppt/slides/slide2.xml" Id="R1c7e4cb1734c4f35" /><Relationship Type="http://schemas.openxmlformats.org/officeDocument/2006/relationships/slide" Target="/ppt/slides/slide3.xml" Id="Raa764691697446cc" /><Relationship Type="http://schemas.openxmlformats.org/officeDocument/2006/relationships/slide" Target="/ppt/slides/slide4.xml" Id="Rfeb7f0a203c24274" /><Relationship Type="http://schemas.openxmlformats.org/officeDocument/2006/relationships/slide" Target="/ppt/slides/slide5.xml" Id="R02889ee83c7a4858" /><Relationship Type="http://schemas.openxmlformats.org/officeDocument/2006/relationships/slide" Target="/ppt/slides/slide6.xml" Id="R9b2b3634268e49bd" /><Relationship Type="http://schemas.openxmlformats.org/officeDocument/2006/relationships/slide" Target="/ppt/slides/slide7.xml" Id="Raf0ab35e837a49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cfa7bda8549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ef742144d4f27" /><Relationship Type="http://schemas.openxmlformats.org/officeDocument/2006/relationships/theme" Target="/ppt/slideMasters/theme/theme1.xml" Id="Rf666b0b29e2442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def742144d4f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65151616644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851267d4941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6ff4bdf1f4f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32fb4eb714f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f59ff388d4c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e4cc543dd4f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cdaded40e45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ENVISICON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ENVISICON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 MAITRE SHAWN ASHTON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Trollkjerkevegen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998 564 271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