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4276d669bc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c8cacf274437b"/>
  </p:sldMasterIdLst>
  <p:sldIdLst>
    <p:sldId xmlns:r="http://schemas.openxmlformats.org/officeDocument/2006/relationships" id="256" r:id="Rc82d681bd05f4b61"/>
    <p:sldId xmlns:r="http://schemas.openxmlformats.org/officeDocument/2006/relationships" id="257" r:id="Rfe4f4e3436604777"/>
    <p:sldId xmlns:r="http://schemas.openxmlformats.org/officeDocument/2006/relationships" id="258" r:id="R42f550e6db2d485a"/>
    <p:sldId xmlns:r="http://schemas.openxmlformats.org/officeDocument/2006/relationships" id="259" r:id="Rddc4bfdfb24540fb"/>
    <p:sldId xmlns:r="http://schemas.openxmlformats.org/officeDocument/2006/relationships" id="260" r:id="R5028c2e1aaba4a6d"/>
    <p:sldId xmlns:r="http://schemas.openxmlformats.org/officeDocument/2006/relationships" id="261" r:id="R31dd6214d2464b07"/>
    <p:sldId xmlns:r="http://schemas.openxmlformats.org/officeDocument/2006/relationships" id="262" r:id="R62da9e5ffddf4f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c8cacf274437b" /><Relationship Type="http://schemas.openxmlformats.org/officeDocument/2006/relationships/slide" Target="/ppt/slides/slide1.xml" Id="Rc82d681bd05f4b61" /><Relationship Type="http://schemas.openxmlformats.org/officeDocument/2006/relationships/slide" Target="/ppt/slides/slide2.xml" Id="Rfe4f4e3436604777" /><Relationship Type="http://schemas.openxmlformats.org/officeDocument/2006/relationships/slide" Target="/ppt/slides/slide3.xml" Id="R42f550e6db2d485a" /><Relationship Type="http://schemas.openxmlformats.org/officeDocument/2006/relationships/slide" Target="/ppt/slides/slide4.xml" Id="Rddc4bfdfb24540fb" /><Relationship Type="http://schemas.openxmlformats.org/officeDocument/2006/relationships/slide" Target="/ppt/slides/slide5.xml" Id="R5028c2e1aaba4a6d" /><Relationship Type="http://schemas.openxmlformats.org/officeDocument/2006/relationships/slide" Target="/ppt/slides/slide6.xml" Id="R31dd6214d2464b07" /><Relationship Type="http://schemas.openxmlformats.org/officeDocument/2006/relationships/slide" Target="/ppt/slides/slide7.xml" Id="R62da9e5ffddf4f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ef13d79ab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a9124031a4206" /><Relationship Type="http://schemas.openxmlformats.org/officeDocument/2006/relationships/theme" Target="/ppt/slideMasters/theme/theme1.xml" Id="R51ceedf95332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a9124031a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ca43a01f6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27d49a96744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9e6f066b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311f91d254c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bc302df73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84747c01a44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a2f433861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