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c52450b85c4c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0199aece214f4c"/>
  </p:sldMasterIdLst>
  <p:sldIdLst>
    <p:sldId xmlns:r="http://schemas.openxmlformats.org/officeDocument/2006/relationships" id="256" r:id="Rd529ef77e5724e1d"/>
    <p:sldId xmlns:r="http://schemas.openxmlformats.org/officeDocument/2006/relationships" id="257" r:id="Rddf9375e6aea42a6"/>
    <p:sldId xmlns:r="http://schemas.openxmlformats.org/officeDocument/2006/relationships" id="258" r:id="Rccd2f3d79d8049f3"/>
    <p:sldId xmlns:r="http://schemas.openxmlformats.org/officeDocument/2006/relationships" id="259" r:id="Re8323293b5684350"/>
    <p:sldId xmlns:r="http://schemas.openxmlformats.org/officeDocument/2006/relationships" id="260" r:id="R6bfc092f6f994823"/>
    <p:sldId xmlns:r="http://schemas.openxmlformats.org/officeDocument/2006/relationships" id="261" r:id="R8331992fec43466d"/>
    <p:sldId xmlns:r="http://schemas.openxmlformats.org/officeDocument/2006/relationships" id="262" r:id="Rd30a0a4f06244d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0199aece214f4c" /><Relationship Type="http://schemas.openxmlformats.org/officeDocument/2006/relationships/slide" Target="/ppt/slides/slide1.xml" Id="Rd529ef77e5724e1d" /><Relationship Type="http://schemas.openxmlformats.org/officeDocument/2006/relationships/slide" Target="/ppt/slides/slide2.xml" Id="Rddf9375e6aea42a6" /><Relationship Type="http://schemas.openxmlformats.org/officeDocument/2006/relationships/slide" Target="/ppt/slides/slide3.xml" Id="Rccd2f3d79d8049f3" /><Relationship Type="http://schemas.openxmlformats.org/officeDocument/2006/relationships/slide" Target="/ppt/slides/slide4.xml" Id="Re8323293b5684350" /><Relationship Type="http://schemas.openxmlformats.org/officeDocument/2006/relationships/slide" Target="/ppt/slides/slide5.xml" Id="R6bfc092f6f994823" /><Relationship Type="http://schemas.openxmlformats.org/officeDocument/2006/relationships/slide" Target="/ppt/slides/slide6.xml" Id="R8331992fec43466d" /><Relationship Type="http://schemas.openxmlformats.org/officeDocument/2006/relationships/slide" Target="/ppt/slides/slide7.xml" Id="Rd30a0a4f06244d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1faf2ca1e4f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be575f11c4ae4" /><Relationship Type="http://schemas.openxmlformats.org/officeDocument/2006/relationships/theme" Target="/ppt/slideMasters/theme/theme1.xml" Id="R6f1f611cba8444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4be575f11c4a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5004abfe74e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6e5ecec5447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0cd9366bc48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c75900cbc4f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cda2cef6243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1245156bc4a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0a572cb1b44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MONTENOR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MONTENOR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1 899 715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1 638 953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2 037 246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45 739 522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47 023 302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NORENG ARVE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998 473 713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MONTENOR HOLDING AS</a:t>
            </a:r>
          </a:p>
        </p:txBody>
      </p:sp>
    </p:spTree>
  </p:cSld>
  <p:clrMapOvr>
    <a:masterClrMapping xmlns:a="http://schemas.openxmlformats.org/drawingml/2006/main"/>
  </p:clrMapOvr>
</p:sld>
</file>