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fd922390794f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57d4ca5401482e"/>
  </p:sldMasterIdLst>
  <p:sldIdLst>
    <p:sldId xmlns:r="http://schemas.openxmlformats.org/officeDocument/2006/relationships" id="256" r:id="Re535c251c2bd47b6"/>
    <p:sldId xmlns:r="http://schemas.openxmlformats.org/officeDocument/2006/relationships" id="257" r:id="Rec083aea52f34c3f"/>
    <p:sldId xmlns:r="http://schemas.openxmlformats.org/officeDocument/2006/relationships" id="258" r:id="Rc2ffd4aec2cd4a55"/>
    <p:sldId xmlns:r="http://schemas.openxmlformats.org/officeDocument/2006/relationships" id="259" r:id="R90b41f1b62994eb1"/>
    <p:sldId xmlns:r="http://schemas.openxmlformats.org/officeDocument/2006/relationships" id="260" r:id="Rabe5d23297aa43ca"/>
    <p:sldId xmlns:r="http://schemas.openxmlformats.org/officeDocument/2006/relationships" id="261" r:id="Rc5d08ecb40ce43b1"/>
    <p:sldId xmlns:r="http://schemas.openxmlformats.org/officeDocument/2006/relationships" id="262" r:id="Rf3753843067448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57d4ca5401482e" /><Relationship Type="http://schemas.openxmlformats.org/officeDocument/2006/relationships/slide" Target="/ppt/slides/slide1.xml" Id="Re535c251c2bd47b6" /><Relationship Type="http://schemas.openxmlformats.org/officeDocument/2006/relationships/slide" Target="/ppt/slides/slide2.xml" Id="Rec083aea52f34c3f" /><Relationship Type="http://schemas.openxmlformats.org/officeDocument/2006/relationships/slide" Target="/ppt/slides/slide3.xml" Id="Rc2ffd4aec2cd4a55" /><Relationship Type="http://schemas.openxmlformats.org/officeDocument/2006/relationships/slide" Target="/ppt/slides/slide4.xml" Id="R90b41f1b62994eb1" /><Relationship Type="http://schemas.openxmlformats.org/officeDocument/2006/relationships/slide" Target="/ppt/slides/slide5.xml" Id="Rabe5d23297aa43ca" /><Relationship Type="http://schemas.openxmlformats.org/officeDocument/2006/relationships/slide" Target="/ppt/slides/slide6.xml" Id="Rc5d08ecb40ce43b1" /><Relationship Type="http://schemas.openxmlformats.org/officeDocument/2006/relationships/slide" Target="/ppt/slides/slide7.xml" Id="Rf3753843067448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a69830213d48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8cb6011324fd6" /><Relationship Type="http://schemas.openxmlformats.org/officeDocument/2006/relationships/theme" Target="/ppt/slideMasters/theme/theme1.xml" Id="R55eaa859cd524f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d8cb6011324f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d05beb31a43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8dfc184fa41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6da3b0d1a4a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91a143ce048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80f0e85b94e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4539506c141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45558fe034f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RAYMARK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RAYMARK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−69 390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3 966 074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6 467 599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RAYMOND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998 423 821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