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36e2f4193a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1b8b2ed1646de"/>
  </p:sldMasterIdLst>
  <p:sldIdLst>
    <p:sldId xmlns:r="http://schemas.openxmlformats.org/officeDocument/2006/relationships" id="256" r:id="Ra71540a3720d4069"/>
    <p:sldId xmlns:r="http://schemas.openxmlformats.org/officeDocument/2006/relationships" id="257" r:id="R7c7e68eb3f4d424d"/>
    <p:sldId xmlns:r="http://schemas.openxmlformats.org/officeDocument/2006/relationships" id="258" r:id="Red420ceb10424412"/>
    <p:sldId xmlns:r="http://schemas.openxmlformats.org/officeDocument/2006/relationships" id="259" r:id="Rbf4c3732e5e946a2"/>
    <p:sldId xmlns:r="http://schemas.openxmlformats.org/officeDocument/2006/relationships" id="260" r:id="R2ce9495d25ae4569"/>
    <p:sldId xmlns:r="http://schemas.openxmlformats.org/officeDocument/2006/relationships" id="261" r:id="R5feb71c050644f1f"/>
    <p:sldId xmlns:r="http://schemas.openxmlformats.org/officeDocument/2006/relationships" id="262" r:id="R8ca222b772d1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1b8b2ed1646de" /><Relationship Type="http://schemas.openxmlformats.org/officeDocument/2006/relationships/slide" Target="/ppt/slides/slide1.xml" Id="Ra71540a3720d4069" /><Relationship Type="http://schemas.openxmlformats.org/officeDocument/2006/relationships/slide" Target="/ppt/slides/slide2.xml" Id="R7c7e68eb3f4d424d" /><Relationship Type="http://schemas.openxmlformats.org/officeDocument/2006/relationships/slide" Target="/ppt/slides/slide3.xml" Id="Red420ceb10424412" /><Relationship Type="http://schemas.openxmlformats.org/officeDocument/2006/relationships/slide" Target="/ppt/slides/slide4.xml" Id="Rbf4c3732e5e946a2" /><Relationship Type="http://schemas.openxmlformats.org/officeDocument/2006/relationships/slide" Target="/ppt/slides/slide5.xml" Id="R2ce9495d25ae4569" /><Relationship Type="http://schemas.openxmlformats.org/officeDocument/2006/relationships/slide" Target="/ppt/slides/slide6.xml" Id="R5feb71c050644f1f" /><Relationship Type="http://schemas.openxmlformats.org/officeDocument/2006/relationships/slide" Target="/ppt/slides/slide7.xml" Id="R8ca222b772d1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361ef6d23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cfa59e1ac4262" /><Relationship Type="http://schemas.openxmlformats.org/officeDocument/2006/relationships/theme" Target="/ppt/slideMasters/theme/theme1.xml" Id="R9b8166f02fe5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cfa59e1ac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2bd92dd36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e3557856c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0401f40c4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e40ac5b25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d7ceba07a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d14639e3c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6f890159e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