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1663f0124944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ac38ba805e4fa5"/>
  </p:sldMasterIdLst>
  <p:sldIdLst>
    <p:sldId xmlns:r="http://schemas.openxmlformats.org/officeDocument/2006/relationships" id="256" r:id="R797c8d24569b4a9e"/>
    <p:sldId xmlns:r="http://schemas.openxmlformats.org/officeDocument/2006/relationships" id="257" r:id="R7b06c681da2946e3"/>
    <p:sldId xmlns:r="http://schemas.openxmlformats.org/officeDocument/2006/relationships" id="258" r:id="R62967c9970f9422d"/>
    <p:sldId xmlns:r="http://schemas.openxmlformats.org/officeDocument/2006/relationships" id="259" r:id="R3263907f7d7945be"/>
    <p:sldId xmlns:r="http://schemas.openxmlformats.org/officeDocument/2006/relationships" id="260" r:id="Rbc0febc6a0e349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c38ba805e4fa5" /><Relationship Type="http://schemas.openxmlformats.org/officeDocument/2006/relationships/slide" Target="/ppt/slides/slide1.xml" Id="R797c8d24569b4a9e" /><Relationship Type="http://schemas.openxmlformats.org/officeDocument/2006/relationships/slide" Target="/ppt/slides/slide2.xml" Id="R7b06c681da2946e3" /><Relationship Type="http://schemas.openxmlformats.org/officeDocument/2006/relationships/slide" Target="/ppt/slides/slide3.xml" Id="R62967c9970f9422d" /><Relationship Type="http://schemas.openxmlformats.org/officeDocument/2006/relationships/slide" Target="/ppt/slides/slide4.xml" Id="R3263907f7d7945be" /><Relationship Type="http://schemas.openxmlformats.org/officeDocument/2006/relationships/slide" Target="/ppt/slides/slide5.xml" Id="Rbc0febc6a0e349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09f2b426340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1fa702f5a41f2" /><Relationship Type="http://schemas.openxmlformats.org/officeDocument/2006/relationships/theme" Target="/ppt/slideMasters/theme/theme1.xml" Id="R06bca6139ddc43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f1fa702f5a41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8503b972348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0d128c54446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faa6fe68c4b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4bf2581534d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03fc3da8b41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HYDROSTATIN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HYDROSTATIN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HYDROSTATIN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HYDROSTATIN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HYDROSTATIN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HYDROSTATIN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998 313 708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HYDROSTATIN AS</a:t>
            </a:r>
          </a:p>
        </p:txBody>
      </p:sp>
    </p:spTree>
  </p:cSld>
  <p:clrMapOvr>
    <a:masterClrMapping xmlns:a="http://schemas.openxmlformats.org/drawingml/2006/main"/>
  </p:clrMapOvr>
</p:sld>
</file>