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823aae5ef0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dd853625746c1"/>
  </p:sldMasterIdLst>
  <p:sldIdLst>
    <p:sldId xmlns:r="http://schemas.openxmlformats.org/officeDocument/2006/relationships" id="256" r:id="R3397c5dd51b440e2"/>
    <p:sldId xmlns:r="http://schemas.openxmlformats.org/officeDocument/2006/relationships" id="257" r:id="R8e44012f1897454f"/>
    <p:sldId xmlns:r="http://schemas.openxmlformats.org/officeDocument/2006/relationships" id="258" r:id="Raaaaf2c114314928"/>
    <p:sldId xmlns:r="http://schemas.openxmlformats.org/officeDocument/2006/relationships" id="259" r:id="Re7f424715b52438a"/>
    <p:sldId xmlns:r="http://schemas.openxmlformats.org/officeDocument/2006/relationships" id="260" r:id="R52e51187032b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dd853625746c1" /><Relationship Type="http://schemas.openxmlformats.org/officeDocument/2006/relationships/slide" Target="/ppt/slides/slide1.xml" Id="R3397c5dd51b440e2" /><Relationship Type="http://schemas.openxmlformats.org/officeDocument/2006/relationships/slide" Target="/ppt/slides/slide2.xml" Id="R8e44012f1897454f" /><Relationship Type="http://schemas.openxmlformats.org/officeDocument/2006/relationships/slide" Target="/ppt/slides/slide3.xml" Id="Raaaaf2c114314928" /><Relationship Type="http://schemas.openxmlformats.org/officeDocument/2006/relationships/slide" Target="/ppt/slides/slide4.xml" Id="Re7f424715b52438a" /><Relationship Type="http://schemas.openxmlformats.org/officeDocument/2006/relationships/slide" Target="/ppt/slides/slide5.xml" Id="R52e51187032b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bfa6589f9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42c627c9e41a3" /><Relationship Type="http://schemas.openxmlformats.org/officeDocument/2006/relationships/theme" Target="/ppt/slideMasters/theme/theme1.xml" Id="R04c335abce29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42c627c9e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0642bd8c644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8dd4254f3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d0550b17e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81e50c18546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5358f0139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HYDROSTATIN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HYDROSTATIN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