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60b72489eb47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6a89edf7e474a"/>
  </p:sldMasterIdLst>
  <p:sldIdLst>
    <p:sldId xmlns:r="http://schemas.openxmlformats.org/officeDocument/2006/relationships" id="256" r:id="R00d1e1443dd64c90"/>
    <p:sldId xmlns:r="http://schemas.openxmlformats.org/officeDocument/2006/relationships" id="257" r:id="Raab186ea547547d4"/>
    <p:sldId xmlns:r="http://schemas.openxmlformats.org/officeDocument/2006/relationships" id="258" r:id="R0eebc83d9d414a13"/>
    <p:sldId xmlns:r="http://schemas.openxmlformats.org/officeDocument/2006/relationships" id="259" r:id="R28526fa0ced74eaa"/>
    <p:sldId xmlns:r="http://schemas.openxmlformats.org/officeDocument/2006/relationships" id="260" r:id="R720232fbea4641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6a89edf7e474a" /><Relationship Type="http://schemas.openxmlformats.org/officeDocument/2006/relationships/slide" Target="/ppt/slides/slide1.xml" Id="R00d1e1443dd64c90" /><Relationship Type="http://schemas.openxmlformats.org/officeDocument/2006/relationships/slide" Target="/ppt/slides/slide2.xml" Id="Raab186ea547547d4" /><Relationship Type="http://schemas.openxmlformats.org/officeDocument/2006/relationships/slide" Target="/ppt/slides/slide3.xml" Id="R0eebc83d9d414a13" /><Relationship Type="http://schemas.openxmlformats.org/officeDocument/2006/relationships/slide" Target="/ppt/slides/slide4.xml" Id="R28526fa0ced74eaa" /><Relationship Type="http://schemas.openxmlformats.org/officeDocument/2006/relationships/slide" Target="/ppt/slides/slide5.xml" Id="R720232fbea4641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955c1a36f48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62af22d314a27" /><Relationship Type="http://schemas.openxmlformats.org/officeDocument/2006/relationships/theme" Target="/ppt/slideMasters/theme/theme1.xml" Id="Raad9f2028d614f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d62af22d314a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362992217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ac4562b7e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d3ba99af34c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ae2ae839645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2c056302d4a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