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1d9ff4f1f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87c3b24ae4035"/>
  </p:sldMasterIdLst>
  <p:sldIdLst>
    <p:sldId xmlns:r="http://schemas.openxmlformats.org/officeDocument/2006/relationships" id="256" r:id="Rcbffc7b537814afe"/>
    <p:sldId xmlns:r="http://schemas.openxmlformats.org/officeDocument/2006/relationships" id="257" r:id="R2c27312b73aa482f"/>
    <p:sldId xmlns:r="http://schemas.openxmlformats.org/officeDocument/2006/relationships" id="258" r:id="Redbbcf7516ad4089"/>
    <p:sldId xmlns:r="http://schemas.openxmlformats.org/officeDocument/2006/relationships" id="259" r:id="Re786dcfe41914b5e"/>
    <p:sldId xmlns:r="http://schemas.openxmlformats.org/officeDocument/2006/relationships" id="260" r:id="Rccfff24a25d849c0"/>
    <p:sldId xmlns:r="http://schemas.openxmlformats.org/officeDocument/2006/relationships" id="261" r:id="R064019f1e8b34058"/>
    <p:sldId xmlns:r="http://schemas.openxmlformats.org/officeDocument/2006/relationships" id="262" r:id="R6df96b5f018f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87c3b24ae4035" /><Relationship Type="http://schemas.openxmlformats.org/officeDocument/2006/relationships/slide" Target="/ppt/slides/slide1.xml" Id="Rcbffc7b537814afe" /><Relationship Type="http://schemas.openxmlformats.org/officeDocument/2006/relationships/slide" Target="/ppt/slides/slide2.xml" Id="R2c27312b73aa482f" /><Relationship Type="http://schemas.openxmlformats.org/officeDocument/2006/relationships/slide" Target="/ppt/slides/slide3.xml" Id="Redbbcf7516ad4089" /><Relationship Type="http://schemas.openxmlformats.org/officeDocument/2006/relationships/slide" Target="/ppt/slides/slide4.xml" Id="Re786dcfe41914b5e" /><Relationship Type="http://schemas.openxmlformats.org/officeDocument/2006/relationships/slide" Target="/ppt/slides/slide5.xml" Id="Rccfff24a25d849c0" /><Relationship Type="http://schemas.openxmlformats.org/officeDocument/2006/relationships/slide" Target="/ppt/slides/slide6.xml" Id="R064019f1e8b34058" /><Relationship Type="http://schemas.openxmlformats.org/officeDocument/2006/relationships/slide" Target="/ppt/slides/slide7.xml" Id="R6df96b5f018f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cced069cb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e6048c45449cf" /><Relationship Type="http://schemas.openxmlformats.org/officeDocument/2006/relationships/theme" Target="/ppt/slideMasters/theme/theme1.xml" Id="R79c60dff87ff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e6048c454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a176ad161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01cc53e5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bcb02cae0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070fc1f8e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d1f69fd94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fdc292c52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205909fa9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LOKALSNEKKERN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LOKALSNEKKERN AS ble etablert [år] og holder til i Engeløya.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TORUNN BAADE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8289 Engeløya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torunn.baade@gmail.com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