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cfb38db32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be1b916e7740ba"/>
  </p:sldMasterIdLst>
  <p:sldIdLst>
    <p:sldId xmlns:r="http://schemas.openxmlformats.org/officeDocument/2006/relationships" id="256" r:id="R22324271fc5540af"/>
    <p:sldId xmlns:r="http://schemas.openxmlformats.org/officeDocument/2006/relationships" id="257" r:id="R71c7610183754672"/>
    <p:sldId xmlns:r="http://schemas.openxmlformats.org/officeDocument/2006/relationships" id="258" r:id="R1f59d301f5184eb7"/>
    <p:sldId xmlns:r="http://schemas.openxmlformats.org/officeDocument/2006/relationships" id="259" r:id="R33ed6802ff104b8f"/>
    <p:sldId xmlns:r="http://schemas.openxmlformats.org/officeDocument/2006/relationships" id="260" r:id="R2764e5aee75140de"/>
    <p:sldId xmlns:r="http://schemas.openxmlformats.org/officeDocument/2006/relationships" id="261" r:id="Rdcf5861655c7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e1b916e7740ba" /><Relationship Type="http://schemas.openxmlformats.org/officeDocument/2006/relationships/slide" Target="/ppt/slides/slide1.xml" Id="R22324271fc5540af" /><Relationship Type="http://schemas.openxmlformats.org/officeDocument/2006/relationships/slide" Target="/ppt/slides/slide2.xml" Id="R71c7610183754672" /><Relationship Type="http://schemas.openxmlformats.org/officeDocument/2006/relationships/slide" Target="/ppt/slides/slide3.xml" Id="R1f59d301f5184eb7" /><Relationship Type="http://schemas.openxmlformats.org/officeDocument/2006/relationships/slide" Target="/ppt/slides/slide4.xml" Id="R33ed6802ff104b8f" /><Relationship Type="http://schemas.openxmlformats.org/officeDocument/2006/relationships/slide" Target="/ppt/slides/slide5.xml" Id="R2764e5aee75140de" /><Relationship Type="http://schemas.openxmlformats.org/officeDocument/2006/relationships/slide" Target="/ppt/slides/slide6.xml" Id="Rdcf5861655c7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e46777922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bf8f24fc14826" /><Relationship Type="http://schemas.openxmlformats.org/officeDocument/2006/relationships/theme" Target="/ppt/slideMasters/theme/theme1.xml" Id="R49a168c4d26c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0bf8f24fc1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b723da67042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c6cedc60743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7be6b98fa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de891c454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348a835c54a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d5f36b17849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