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fdf101105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4f85475ea4109"/>
  </p:sldMasterIdLst>
  <p:sldIdLst>
    <p:sldId xmlns:r="http://schemas.openxmlformats.org/officeDocument/2006/relationships" id="256" r:id="R7c31006ffbe64bfd"/>
    <p:sldId xmlns:r="http://schemas.openxmlformats.org/officeDocument/2006/relationships" id="257" r:id="R6c8ef712e49f4008"/>
    <p:sldId xmlns:r="http://schemas.openxmlformats.org/officeDocument/2006/relationships" id="258" r:id="Re5218732df594e86"/>
    <p:sldId xmlns:r="http://schemas.openxmlformats.org/officeDocument/2006/relationships" id="259" r:id="R350a080c149149f4"/>
    <p:sldId xmlns:r="http://schemas.openxmlformats.org/officeDocument/2006/relationships" id="260" r:id="R2777d34b4b5c4f53"/>
    <p:sldId xmlns:r="http://schemas.openxmlformats.org/officeDocument/2006/relationships" id="261" r:id="Raa6b32ec153c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4f85475ea4109" /><Relationship Type="http://schemas.openxmlformats.org/officeDocument/2006/relationships/slide" Target="/ppt/slides/slide1.xml" Id="R7c31006ffbe64bfd" /><Relationship Type="http://schemas.openxmlformats.org/officeDocument/2006/relationships/slide" Target="/ppt/slides/slide2.xml" Id="R6c8ef712e49f4008" /><Relationship Type="http://schemas.openxmlformats.org/officeDocument/2006/relationships/slide" Target="/ppt/slides/slide3.xml" Id="Re5218732df594e86" /><Relationship Type="http://schemas.openxmlformats.org/officeDocument/2006/relationships/slide" Target="/ppt/slides/slide4.xml" Id="R350a080c149149f4" /><Relationship Type="http://schemas.openxmlformats.org/officeDocument/2006/relationships/slide" Target="/ppt/slides/slide5.xml" Id="R2777d34b4b5c4f53" /><Relationship Type="http://schemas.openxmlformats.org/officeDocument/2006/relationships/slide" Target="/ppt/slides/slide6.xml" Id="Raa6b32ec153c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76546f383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f8d2e30f648c4" /><Relationship Type="http://schemas.openxmlformats.org/officeDocument/2006/relationships/theme" Target="/ppt/slideMasters/theme/theme1.xml" Id="R3acbfbc1b6f5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f8d2e30f648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40acbcd3d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091547bd3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a641dd21848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fec7a96db44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e8f3f152549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8a2004750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