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7779978f446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2e9ec83d124a7d"/>
  </p:sldMasterIdLst>
  <p:sldIdLst>
    <p:sldId xmlns:r="http://schemas.openxmlformats.org/officeDocument/2006/relationships" id="256" r:id="Rcde8b679f51541dc"/>
    <p:sldId xmlns:r="http://schemas.openxmlformats.org/officeDocument/2006/relationships" id="257" r:id="Rf0b57a29fa7a43b0"/>
    <p:sldId xmlns:r="http://schemas.openxmlformats.org/officeDocument/2006/relationships" id="258" r:id="Re07b3516a3304391"/>
    <p:sldId xmlns:r="http://schemas.openxmlformats.org/officeDocument/2006/relationships" id="259" r:id="Rd2505bc9e66849e7"/>
    <p:sldId xmlns:r="http://schemas.openxmlformats.org/officeDocument/2006/relationships" id="260" r:id="Rf3ce617efa154cfc"/>
    <p:sldId xmlns:r="http://schemas.openxmlformats.org/officeDocument/2006/relationships" id="261" r:id="Re9d8132133b24981"/>
    <p:sldId xmlns:r="http://schemas.openxmlformats.org/officeDocument/2006/relationships" id="262" r:id="Rcaffc337be2d46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e9ec83d124a7d" /><Relationship Type="http://schemas.openxmlformats.org/officeDocument/2006/relationships/slide" Target="/ppt/slides/slide1.xml" Id="Rcde8b679f51541dc" /><Relationship Type="http://schemas.openxmlformats.org/officeDocument/2006/relationships/slide" Target="/ppt/slides/slide2.xml" Id="Rf0b57a29fa7a43b0" /><Relationship Type="http://schemas.openxmlformats.org/officeDocument/2006/relationships/slide" Target="/ppt/slides/slide3.xml" Id="Re07b3516a3304391" /><Relationship Type="http://schemas.openxmlformats.org/officeDocument/2006/relationships/slide" Target="/ppt/slides/slide4.xml" Id="Rd2505bc9e66849e7" /><Relationship Type="http://schemas.openxmlformats.org/officeDocument/2006/relationships/slide" Target="/ppt/slides/slide5.xml" Id="Rf3ce617efa154cfc" /><Relationship Type="http://schemas.openxmlformats.org/officeDocument/2006/relationships/slide" Target="/ppt/slides/slide6.xml" Id="Re9d8132133b24981" /><Relationship Type="http://schemas.openxmlformats.org/officeDocument/2006/relationships/slide" Target="/ppt/slides/slide7.xml" Id="Rcaffc337be2d46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f3799e1344f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f66487f44d0b" /><Relationship Type="http://schemas.openxmlformats.org/officeDocument/2006/relationships/theme" Target="/ppt/slideMasters/theme/theme1.xml" Id="Rac225fff1da7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e1f66487f44d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4af947f3f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b5c2e74494a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7a604d8f64f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f4dead7a74d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0547bafec4a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bd54da6e34e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e82661c4644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