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5581ef1cec41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cd3dc423024e51"/>
  </p:sldMasterIdLst>
  <p:sldIdLst>
    <p:sldId xmlns:r="http://schemas.openxmlformats.org/officeDocument/2006/relationships" id="256" r:id="R6b69192de22543a1"/>
    <p:sldId xmlns:r="http://schemas.openxmlformats.org/officeDocument/2006/relationships" id="257" r:id="Rc4be4d98de7c4ff2"/>
    <p:sldId xmlns:r="http://schemas.openxmlformats.org/officeDocument/2006/relationships" id="258" r:id="R64ceaee0b6a44dc2"/>
    <p:sldId xmlns:r="http://schemas.openxmlformats.org/officeDocument/2006/relationships" id="259" r:id="Ref30cbe9d86a4fc6"/>
    <p:sldId xmlns:r="http://schemas.openxmlformats.org/officeDocument/2006/relationships" id="260" r:id="R4a23c2a767d64708"/>
    <p:sldId xmlns:r="http://schemas.openxmlformats.org/officeDocument/2006/relationships" id="261" r:id="Rece70a9117d04d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cd3dc423024e51" /><Relationship Type="http://schemas.openxmlformats.org/officeDocument/2006/relationships/slide" Target="/ppt/slides/slide1.xml" Id="R6b69192de22543a1" /><Relationship Type="http://schemas.openxmlformats.org/officeDocument/2006/relationships/slide" Target="/ppt/slides/slide2.xml" Id="Rc4be4d98de7c4ff2" /><Relationship Type="http://schemas.openxmlformats.org/officeDocument/2006/relationships/slide" Target="/ppt/slides/slide3.xml" Id="R64ceaee0b6a44dc2" /><Relationship Type="http://schemas.openxmlformats.org/officeDocument/2006/relationships/slide" Target="/ppt/slides/slide4.xml" Id="Ref30cbe9d86a4fc6" /><Relationship Type="http://schemas.openxmlformats.org/officeDocument/2006/relationships/slide" Target="/ppt/slides/slide5.xml" Id="R4a23c2a767d64708" /><Relationship Type="http://schemas.openxmlformats.org/officeDocument/2006/relationships/slide" Target="/ppt/slides/slide6.xml" Id="Rece70a9117d04d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6e5de2d49a45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cd858b625347e0" /><Relationship Type="http://schemas.openxmlformats.org/officeDocument/2006/relationships/theme" Target="/ppt/slideMasters/theme/theme1.xml" Id="R72f79a0d221149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cd858b625347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817cf169884e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a4d6cf359e4e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9ba62b78304a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a038ccbd264d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a0c6ed6cea46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0fd680002744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SVEIN LITLESKARE MASKINSTASJON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Skarsvegen 617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5911 Alversund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998 121 663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