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6d73c79504f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e4284092442ef"/>
  </p:sldMasterIdLst>
  <p:sldIdLst>
    <p:sldId xmlns:r="http://schemas.openxmlformats.org/officeDocument/2006/relationships" id="256" r:id="R0bb37621ab0c44f6"/>
    <p:sldId xmlns:r="http://schemas.openxmlformats.org/officeDocument/2006/relationships" id="257" r:id="R883ecb02d0c04754"/>
    <p:sldId xmlns:r="http://schemas.openxmlformats.org/officeDocument/2006/relationships" id="258" r:id="Rb698353809e74f04"/>
    <p:sldId xmlns:r="http://schemas.openxmlformats.org/officeDocument/2006/relationships" id="259" r:id="R394d108596f74d53"/>
    <p:sldId xmlns:r="http://schemas.openxmlformats.org/officeDocument/2006/relationships" id="260" r:id="Rb27029ed23374f6f"/>
    <p:sldId xmlns:r="http://schemas.openxmlformats.org/officeDocument/2006/relationships" id="261" r:id="R79450dac592247be"/>
    <p:sldId xmlns:r="http://schemas.openxmlformats.org/officeDocument/2006/relationships" id="262" r:id="Ra539acc5bf8b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e4284092442ef" /><Relationship Type="http://schemas.openxmlformats.org/officeDocument/2006/relationships/slide" Target="/ppt/slides/slide1.xml" Id="R0bb37621ab0c44f6" /><Relationship Type="http://schemas.openxmlformats.org/officeDocument/2006/relationships/slide" Target="/ppt/slides/slide2.xml" Id="R883ecb02d0c04754" /><Relationship Type="http://schemas.openxmlformats.org/officeDocument/2006/relationships/slide" Target="/ppt/slides/slide3.xml" Id="Rb698353809e74f04" /><Relationship Type="http://schemas.openxmlformats.org/officeDocument/2006/relationships/slide" Target="/ppt/slides/slide4.xml" Id="R394d108596f74d53" /><Relationship Type="http://schemas.openxmlformats.org/officeDocument/2006/relationships/slide" Target="/ppt/slides/slide5.xml" Id="Rb27029ed23374f6f" /><Relationship Type="http://schemas.openxmlformats.org/officeDocument/2006/relationships/slide" Target="/ppt/slides/slide6.xml" Id="R79450dac592247be" /><Relationship Type="http://schemas.openxmlformats.org/officeDocument/2006/relationships/slide" Target="/ppt/slides/slide7.xml" Id="Ra539acc5bf8b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fb0758b704c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e27d5845f4d68" /><Relationship Type="http://schemas.openxmlformats.org/officeDocument/2006/relationships/theme" Target="/ppt/slideMasters/theme/theme1.xml" Id="Re8e710e5b2b043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e27d5845f4d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da948c026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052e7f4ad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4bc818b84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6e9f79ab4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e5876a3b8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d41b8ad6347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dcf8de57d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ØSTMARKVEIEN 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25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6 402 454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BAUDA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Kabelgata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