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f0ed4fafa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a0c89db384242"/>
  </p:sldMasterIdLst>
  <p:sldIdLst>
    <p:sldId xmlns:r="http://schemas.openxmlformats.org/officeDocument/2006/relationships" id="256" r:id="R209acc52ab7e467c"/>
    <p:sldId xmlns:r="http://schemas.openxmlformats.org/officeDocument/2006/relationships" id="257" r:id="Rd2e64de726b3402d"/>
    <p:sldId xmlns:r="http://schemas.openxmlformats.org/officeDocument/2006/relationships" id="258" r:id="Ra49ad0f944b246f2"/>
    <p:sldId xmlns:r="http://schemas.openxmlformats.org/officeDocument/2006/relationships" id="259" r:id="R537802af6dd04b03"/>
    <p:sldId xmlns:r="http://schemas.openxmlformats.org/officeDocument/2006/relationships" id="260" r:id="R6ab9570ce34041d8"/>
    <p:sldId xmlns:r="http://schemas.openxmlformats.org/officeDocument/2006/relationships" id="261" r:id="Rb2c3c1f3da8d4302"/>
    <p:sldId xmlns:r="http://schemas.openxmlformats.org/officeDocument/2006/relationships" id="262" r:id="R4f882b7c3d16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a0c89db384242" /><Relationship Type="http://schemas.openxmlformats.org/officeDocument/2006/relationships/slide" Target="/ppt/slides/slide1.xml" Id="R209acc52ab7e467c" /><Relationship Type="http://schemas.openxmlformats.org/officeDocument/2006/relationships/slide" Target="/ppt/slides/slide2.xml" Id="Rd2e64de726b3402d" /><Relationship Type="http://schemas.openxmlformats.org/officeDocument/2006/relationships/slide" Target="/ppt/slides/slide3.xml" Id="Ra49ad0f944b246f2" /><Relationship Type="http://schemas.openxmlformats.org/officeDocument/2006/relationships/slide" Target="/ppt/slides/slide4.xml" Id="R537802af6dd04b03" /><Relationship Type="http://schemas.openxmlformats.org/officeDocument/2006/relationships/slide" Target="/ppt/slides/slide5.xml" Id="R6ab9570ce34041d8" /><Relationship Type="http://schemas.openxmlformats.org/officeDocument/2006/relationships/slide" Target="/ppt/slides/slide6.xml" Id="Rb2c3c1f3da8d4302" /><Relationship Type="http://schemas.openxmlformats.org/officeDocument/2006/relationships/slide" Target="/ppt/slides/slide7.xml" Id="R4f882b7c3d16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5d2b87443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0c4a8fd2a4cd4" /><Relationship Type="http://schemas.openxmlformats.org/officeDocument/2006/relationships/theme" Target="/ppt/slideMasters/theme/theme1.xml" Id="Rf7cf3c756b29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0c4a8fd2a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f74f6dd00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c2413e3ba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ac91b85b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7d8693992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801773e0b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f7b3a49f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0c0e9b08f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