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98b579edb94e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9aade0331c4c87"/>
  </p:sldMasterIdLst>
  <p:sldIdLst>
    <p:sldId xmlns:r="http://schemas.openxmlformats.org/officeDocument/2006/relationships" id="256" r:id="R9060f72c8c9f43d3"/>
    <p:sldId xmlns:r="http://schemas.openxmlformats.org/officeDocument/2006/relationships" id="257" r:id="Rf5f7980f0f534886"/>
    <p:sldId xmlns:r="http://schemas.openxmlformats.org/officeDocument/2006/relationships" id="258" r:id="R6ea50527f76d427e"/>
    <p:sldId xmlns:r="http://schemas.openxmlformats.org/officeDocument/2006/relationships" id="259" r:id="Rc3aab71d33d943ae"/>
    <p:sldId xmlns:r="http://schemas.openxmlformats.org/officeDocument/2006/relationships" id="260" r:id="R8b09024c7a604551"/>
    <p:sldId xmlns:r="http://schemas.openxmlformats.org/officeDocument/2006/relationships" id="261" r:id="Rce4dffd98a8b4bf3"/>
    <p:sldId xmlns:r="http://schemas.openxmlformats.org/officeDocument/2006/relationships" id="262" r:id="R49c9dd8ac4344d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9aade0331c4c87" /><Relationship Type="http://schemas.openxmlformats.org/officeDocument/2006/relationships/slide" Target="/ppt/slides/slide1.xml" Id="R9060f72c8c9f43d3" /><Relationship Type="http://schemas.openxmlformats.org/officeDocument/2006/relationships/slide" Target="/ppt/slides/slide2.xml" Id="Rf5f7980f0f534886" /><Relationship Type="http://schemas.openxmlformats.org/officeDocument/2006/relationships/slide" Target="/ppt/slides/slide3.xml" Id="R6ea50527f76d427e" /><Relationship Type="http://schemas.openxmlformats.org/officeDocument/2006/relationships/slide" Target="/ppt/slides/slide4.xml" Id="Rc3aab71d33d943ae" /><Relationship Type="http://schemas.openxmlformats.org/officeDocument/2006/relationships/slide" Target="/ppt/slides/slide5.xml" Id="R8b09024c7a604551" /><Relationship Type="http://schemas.openxmlformats.org/officeDocument/2006/relationships/slide" Target="/ppt/slides/slide6.xml" Id="Rce4dffd98a8b4bf3" /><Relationship Type="http://schemas.openxmlformats.org/officeDocument/2006/relationships/slide" Target="/ppt/slides/slide7.xml" Id="R49c9dd8ac4344d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2020d3a054a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83ad755b540e4" /><Relationship Type="http://schemas.openxmlformats.org/officeDocument/2006/relationships/theme" Target="/ppt/slideMasters/theme/theme1.xml" Id="Rcf8c7b36cacf48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883ad755b540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cd4e0a1cf4c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0e580089c43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9e28084064d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68e81148040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16fe29fe848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5461231bb45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f7960173143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BRUN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BRUN AS ble etablert [år] og holder til i Vågå.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1 429 420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38 461 914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38 485 289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Vollvegen 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2680 Vågå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997 952 049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