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ef5d6fcca41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57b2c09f74236"/>
  </p:sldMasterIdLst>
  <p:sldIdLst>
    <p:sldId xmlns:r="http://schemas.openxmlformats.org/officeDocument/2006/relationships" id="256" r:id="Rd5a024d5a5334966"/>
    <p:sldId xmlns:r="http://schemas.openxmlformats.org/officeDocument/2006/relationships" id="257" r:id="Rc37cd62a87624c5e"/>
    <p:sldId xmlns:r="http://schemas.openxmlformats.org/officeDocument/2006/relationships" id="258" r:id="R4017620b7bb34484"/>
    <p:sldId xmlns:r="http://schemas.openxmlformats.org/officeDocument/2006/relationships" id="259" r:id="R99758030b9324d3c"/>
    <p:sldId xmlns:r="http://schemas.openxmlformats.org/officeDocument/2006/relationships" id="260" r:id="Ra98e42101a604fb2"/>
    <p:sldId xmlns:r="http://schemas.openxmlformats.org/officeDocument/2006/relationships" id="261" r:id="Rf47205915749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57b2c09f74236" /><Relationship Type="http://schemas.openxmlformats.org/officeDocument/2006/relationships/slide" Target="/ppt/slides/slide1.xml" Id="Rd5a024d5a5334966" /><Relationship Type="http://schemas.openxmlformats.org/officeDocument/2006/relationships/slide" Target="/ppt/slides/slide2.xml" Id="Rc37cd62a87624c5e" /><Relationship Type="http://schemas.openxmlformats.org/officeDocument/2006/relationships/slide" Target="/ppt/slides/slide3.xml" Id="R4017620b7bb34484" /><Relationship Type="http://schemas.openxmlformats.org/officeDocument/2006/relationships/slide" Target="/ppt/slides/slide4.xml" Id="R99758030b9324d3c" /><Relationship Type="http://schemas.openxmlformats.org/officeDocument/2006/relationships/slide" Target="/ppt/slides/slide5.xml" Id="Ra98e42101a604fb2" /><Relationship Type="http://schemas.openxmlformats.org/officeDocument/2006/relationships/slide" Target="/ppt/slides/slide6.xml" Id="Rf47205915749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b94869ca9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7c519fd8a493f" /><Relationship Type="http://schemas.openxmlformats.org/officeDocument/2006/relationships/theme" Target="/ppt/slideMasters/theme/theme1.xml" Id="Rf099dfda8ac8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7c519fd8a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91c12df65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9a5f5c45c48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9fd2c03fc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fa98cd4c7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61b06f7fe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49065634d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BRILLEKIOSKEN KONGSBERG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