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21fbe49e56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e802a1ba741e9"/>
  </p:sldMasterIdLst>
  <p:sldIdLst>
    <p:sldId xmlns:r="http://schemas.openxmlformats.org/officeDocument/2006/relationships" id="256" r:id="R72e7032021c34b4b"/>
    <p:sldId xmlns:r="http://schemas.openxmlformats.org/officeDocument/2006/relationships" id="257" r:id="R65d152f715af494c"/>
    <p:sldId xmlns:r="http://schemas.openxmlformats.org/officeDocument/2006/relationships" id="258" r:id="R3061da8687724ad1"/>
    <p:sldId xmlns:r="http://schemas.openxmlformats.org/officeDocument/2006/relationships" id="259" r:id="R7858d3f4b27a40f9"/>
    <p:sldId xmlns:r="http://schemas.openxmlformats.org/officeDocument/2006/relationships" id="260" r:id="R2947e0f44b904526"/>
    <p:sldId xmlns:r="http://schemas.openxmlformats.org/officeDocument/2006/relationships" id="261" r:id="Rad8f00a1a67044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e802a1ba741e9" /><Relationship Type="http://schemas.openxmlformats.org/officeDocument/2006/relationships/slide" Target="/ppt/slides/slide1.xml" Id="R72e7032021c34b4b" /><Relationship Type="http://schemas.openxmlformats.org/officeDocument/2006/relationships/slide" Target="/ppt/slides/slide2.xml" Id="R65d152f715af494c" /><Relationship Type="http://schemas.openxmlformats.org/officeDocument/2006/relationships/slide" Target="/ppt/slides/slide3.xml" Id="R3061da8687724ad1" /><Relationship Type="http://schemas.openxmlformats.org/officeDocument/2006/relationships/slide" Target="/ppt/slides/slide4.xml" Id="R7858d3f4b27a40f9" /><Relationship Type="http://schemas.openxmlformats.org/officeDocument/2006/relationships/slide" Target="/ppt/slides/slide5.xml" Id="R2947e0f44b904526" /><Relationship Type="http://schemas.openxmlformats.org/officeDocument/2006/relationships/slide" Target="/ppt/slides/slide6.xml" Id="Rad8f00a1a67044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df2a0706a43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057754a534b19" /><Relationship Type="http://schemas.openxmlformats.org/officeDocument/2006/relationships/theme" Target="/ppt/slideMasters/theme/theme1.xml" Id="R8d4ffccf584f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3057754a534b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49ff8817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edb4a5540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b5a48a8e641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6a5edc7f2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dac412bc043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7f3057cdb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