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9a9c34feff45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55bf6d9baf4f52"/>
  </p:sldMasterIdLst>
  <p:sldIdLst>
    <p:sldId xmlns:r="http://schemas.openxmlformats.org/officeDocument/2006/relationships" id="256" r:id="R982de347385040fb"/>
    <p:sldId xmlns:r="http://schemas.openxmlformats.org/officeDocument/2006/relationships" id="257" r:id="Rcbe49303862149b8"/>
    <p:sldId xmlns:r="http://schemas.openxmlformats.org/officeDocument/2006/relationships" id="258" r:id="R54334a9e20614642"/>
    <p:sldId xmlns:r="http://schemas.openxmlformats.org/officeDocument/2006/relationships" id="259" r:id="R655f99432bc74853"/>
    <p:sldId xmlns:r="http://schemas.openxmlformats.org/officeDocument/2006/relationships" id="260" r:id="Rc9e2dc741b6848d6"/>
    <p:sldId xmlns:r="http://schemas.openxmlformats.org/officeDocument/2006/relationships" id="261" r:id="Rf53fd421d53a4c85"/>
    <p:sldId xmlns:r="http://schemas.openxmlformats.org/officeDocument/2006/relationships" id="262" r:id="R3c96fcf0d3f44b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55bf6d9baf4f52" /><Relationship Type="http://schemas.openxmlformats.org/officeDocument/2006/relationships/slide" Target="/ppt/slides/slide1.xml" Id="R982de347385040fb" /><Relationship Type="http://schemas.openxmlformats.org/officeDocument/2006/relationships/slide" Target="/ppt/slides/slide2.xml" Id="Rcbe49303862149b8" /><Relationship Type="http://schemas.openxmlformats.org/officeDocument/2006/relationships/slide" Target="/ppt/slides/slide3.xml" Id="R54334a9e20614642" /><Relationship Type="http://schemas.openxmlformats.org/officeDocument/2006/relationships/slide" Target="/ppt/slides/slide4.xml" Id="R655f99432bc74853" /><Relationship Type="http://schemas.openxmlformats.org/officeDocument/2006/relationships/slide" Target="/ppt/slides/slide5.xml" Id="Rc9e2dc741b6848d6" /><Relationship Type="http://schemas.openxmlformats.org/officeDocument/2006/relationships/slide" Target="/ppt/slides/slide6.xml" Id="Rf53fd421d53a4c85" /><Relationship Type="http://schemas.openxmlformats.org/officeDocument/2006/relationships/slide" Target="/ppt/slides/slide7.xml" Id="R3c96fcf0d3f44b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5111498dbc4e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1acab57744329" /><Relationship Type="http://schemas.openxmlformats.org/officeDocument/2006/relationships/theme" Target="/ppt/slideMasters/theme/theme1.xml" Id="R7f14fa76dc1d44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31acab577443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5eb3f1bea4f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eff3ff6d140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0b216cd6e4c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4d5e65ae148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7908e0aaa4e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6afe12eac45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64cb38fc245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TRAINOR ELSIKKERHET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TRAINOR ELSIKKERHET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187 229 009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42 536 300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34 582 889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101 306 997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181 005 009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TRAINOR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Kjelleveien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3125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37 89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post@trainor.no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www.trainor.no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997 768 310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