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59a22b6d904de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ad26c1dddf441e4"/>
  </p:sldMasterIdLst>
  <p:sldIdLst>
    <p:sldId xmlns:r="http://schemas.openxmlformats.org/officeDocument/2006/relationships" id="256" r:id="R8b978fe087e544b7"/>
    <p:sldId xmlns:r="http://schemas.openxmlformats.org/officeDocument/2006/relationships" id="257" r:id="Re85c1ebf0b2448c5"/>
    <p:sldId xmlns:r="http://schemas.openxmlformats.org/officeDocument/2006/relationships" id="258" r:id="R4a0fe9fbf8b54e2d"/>
    <p:sldId xmlns:r="http://schemas.openxmlformats.org/officeDocument/2006/relationships" id="259" r:id="R89954c6031594648"/>
    <p:sldId xmlns:r="http://schemas.openxmlformats.org/officeDocument/2006/relationships" id="260" r:id="R8032c367c74247d8"/>
    <p:sldId xmlns:r="http://schemas.openxmlformats.org/officeDocument/2006/relationships" id="261" r:id="R2f50db1db2e1475c"/>
    <p:sldId xmlns:r="http://schemas.openxmlformats.org/officeDocument/2006/relationships" id="262" r:id="Ra74e16ba92ff4c4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d26c1dddf441e4" /><Relationship Type="http://schemas.openxmlformats.org/officeDocument/2006/relationships/slide" Target="/ppt/slides/slide1.xml" Id="R8b978fe087e544b7" /><Relationship Type="http://schemas.openxmlformats.org/officeDocument/2006/relationships/slide" Target="/ppt/slides/slide2.xml" Id="Re85c1ebf0b2448c5" /><Relationship Type="http://schemas.openxmlformats.org/officeDocument/2006/relationships/slide" Target="/ppt/slides/slide3.xml" Id="R4a0fe9fbf8b54e2d" /><Relationship Type="http://schemas.openxmlformats.org/officeDocument/2006/relationships/slide" Target="/ppt/slides/slide4.xml" Id="R89954c6031594648" /><Relationship Type="http://schemas.openxmlformats.org/officeDocument/2006/relationships/slide" Target="/ppt/slides/slide5.xml" Id="R8032c367c74247d8" /><Relationship Type="http://schemas.openxmlformats.org/officeDocument/2006/relationships/slide" Target="/ppt/slides/slide6.xml" Id="R2f50db1db2e1475c" /><Relationship Type="http://schemas.openxmlformats.org/officeDocument/2006/relationships/slide" Target="/ppt/slides/slide7.xml" Id="Ra74e16ba92ff4c4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868bb8c5db448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425289d1884f77" /><Relationship Type="http://schemas.openxmlformats.org/officeDocument/2006/relationships/theme" Target="/ppt/slideMasters/theme/theme1.xml" Id="R581958e2bbaa4f9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7425289d1884f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a1a1723c10473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2aa3d9053044d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9eec075f8a40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7b9e42db5a477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dc9160e7124ef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65f83e82b5464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43f0bab240462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DELOITTE SERVICES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DELOITTE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DELOITTE SERVICES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DELOITTE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DELOITTE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DELOITTE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43 713 757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1 065 381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966 022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3 898 807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19 053 876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DELOITTE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DELOITTE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DELOITTE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Dronning Eufemias gate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27 90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997 459 709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DELOITTE SERVICES AS</a:t>
            </a:r>
          </a:p>
        </p:txBody>
      </p:sp>
    </p:spTree>
  </p:cSld>
  <p:clrMapOvr>
    <a:masterClrMapping xmlns:a="http://schemas.openxmlformats.org/drawingml/2006/main"/>
  </p:clrMapOvr>
</p:sld>
</file>