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1b594f85c645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7f49b8c0854564"/>
  </p:sldMasterIdLst>
  <p:sldIdLst>
    <p:sldId xmlns:r="http://schemas.openxmlformats.org/officeDocument/2006/relationships" id="256" r:id="R5636ea5511694cd5"/>
    <p:sldId xmlns:r="http://schemas.openxmlformats.org/officeDocument/2006/relationships" id="257" r:id="R2b79f63bbca24528"/>
    <p:sldId xmlns:r="http://schemas.openxmlformats.org/officeDocument/2006/relationships" id="258" r:id="R44ee5eadfc6848d8"/>
    <p:sldId xmlns:r="http://schemas.openxmlformats.org/officeDocument/2006/relationships" id="259" r:id="Re51a2a23c3c5464e"/>
    <p:sldId xmlns:r="http://schemas.openxmlformats.org/officeDocument/2006/relationships" id="260" r:id="R8a75752c28094e3a"/>
    <p:sldId xmlns:r="http://schemas.openxmlformats.org/officeDocument/2006/relationships" id="261" r:id="R0387de1cd91e4782"/>
    <p:sldId xmlns:r="http://schemas.openxmlformats.org/officeDocument/2006/relationships" id="262" r:id="Rbaf3ca816ba843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7f49b8c0854564" /><Relationship Type="http://schemas.openxmlformats.org/officeDocument/2006/relationships/slide" Target="/ppt/slides/slide1.xml" Id="R5636ea5511694cd5" /><Relationship Type="http://schemas.openxmlformats.org/officeDocument/2006/relationships/slide" Target="/ppt/slides/slide2.xml" Id="R2b79f63bbca24528" /><Relationship Type="http://schemas.openxmlformats.org/officeDocument/2006/relationships/slide" Target="/ppt/slides/slide3.xml" Id="R44ee5eadfc6848d8" /><Relationship Type="http://schemas.openxmlformats.org/officeDocument/2006/relationships/slide" Target="/ppt/slides/slide4.xml" Id="Re51a2a23c3c5464e" /><Relationship Type="http://schemas.openxmlformats.org/officeDocument/2006/relationships/slide" Target="/ppt/slides/slide5.xml" Id="R8a75752c28094e3a" /><Relationship Type="http://schemas.openxmlformats.org/officeDocument/2006/relationships/slide" Target="/ppt/slides/slide6.xml" Id="R0387de1cd91e4782" /><Relationship Type="http://schemas.openxmlformats.org/officeDocument/2006/relationships/slide" Target="/ppt/slides/slide7.xml" Id="Rbaf3ca816ba843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b99dd0b9b46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882972a77409b" /><Relationship Type="http://schemas.openxmlformats.org/officeDocument/2006/relationships/theme" Target="/ppt/slideMasters/theme/theme1.xml" Id="R867e08be67ee41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9882972a7740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154c4157449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7dfde89814f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c17f6cd7642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3535b59f746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d4b49602d48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71a17915f40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7ba48204e4a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EHOLDING AS ble etablert [år] og holder til i Vestre Åmøy.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2 535 566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11 033 934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ERIK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4152 Vestre Åmøy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