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d2aad165e44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65c6482364f50"/>
  </p:sldMasterIdLst>
  <p:sldIdLst>
    <p:sldId xmlns:r="http://schemas.openxmlformats.org/officeDocument/2006/relationships" id="256" r:id="Rb86157320c7d4c71"/>
    <p:sldId xmlns:r="http://schemas.openxmlformats.org/officeDocument/2006/relationships" id="257" r:id="R466546100c7b4c9f"/>
    <p:sldId xmlns:r="http://schemas.openxmlformats.org/officeDocument/2006/relationships" id="258" r:id="R532c955843c24367"/>
    <p:sldId xmlns:r="http://schemas.openxmlformats.org/officeDocument/2006/relationships" id="259" r:id="Rc8405b1bab1f4f72"/>
    <p:sldId xmlns:r="http://schemas.openxmlformats.org/officeDocument/2006/relationships" id="260" r:id="Rff536dec8c634d4a"/>
    <p:sldId xmlns:r="http://schemas.openxmlformats.org/officeDocument/2006/relationships" id="261" r:id="Rdf4593e40320447e"/>
    <p:sldId xmlns:r="http://schemas.openxmlformats.org/officeDocument/2006/relationships" id="262" r:id="R71dda8a2cb87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65c6482364f50" /><Relationship Type="http://schemas.openxmlformats.org/officeDocument/2006/relationships/slide" Target="/ppt/slides/slide1.xml" Id="Rb86157320c7d4c71" /><Relationship Type="http://schemas.openxmlformats.org/officeDocument/2006/relationships/slide" Target="/ppt/slides/slide2.xml" Id="R466546100c7b4c9f" /><Relationship Type="http://schemas.openxmlformats.org/officeDocument/2006/relationships/slide" Target="/ppt/slides/slide3.xml" Id="R532c955843c24367" /><Relationship Type="http://schemas.openxmlformats.org/officeDocument/2006/relationships/slide" Target="/ppt/slides/slide4.xml" Id="Rc8405b1bab1f4f72" /><Relationship Type="http://schemas.openxmlformats.org/officeDocument/2006/relationships/slide" Target="/ppt/slides/slide5.xml" Id="Rff536dec8c634d4a" /><Relationship Type="http://schemas.openxmlformats.org/officeDocument/2006/relationships/slide" Target="/ppt/slides/slide6.xml" Id="Rdf4593e40320447e" /><Relationship Type="http://schemas.openxmlformats.org/officeDocument/2006/relationships/slide" Target="/ppt/slides/slide7.xml" Id="R71dda8a2cb87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a4a14f15d46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eb9a3ddab42ab" /><Relationship Type="http://schemas.openxmlformats.org/officeDocument/2006/relationships/theme" Target="/ppt/slideMasters/theme/theme1.xml" Id="Rdc892295c9e4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eb9a3ddab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87e39e8d7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820b30dfd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69537773d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8faddec22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5b2c5adf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5f0d1eb1246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64a9eb4c8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42 173 958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42 574 853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