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ae553c83a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e25c9f9b84de5"/>
  </p:sldMasterIdLst>
  <p:sldIdLst>
    <p:sldId xmlns:r="http://schemas.openxmlformats.org/officeDocument/2006/relationships" id="256" r:id="Rf3feedc4bc6d4bc4"/>
    <p:sldId xmlns:r="http://schemas.openxmlformats.org/officeDocument/2006/relationships" id="257" r:id="Rdef72ea793b549c8"/>
    <p:sldId xmlns:r="http://schemas.openxmlformats.org/officeDocument/2006/relationships" id="258" r:id="R328bcb1ff9ba48a3"/>
    <p:sldId xmlns:r="http://schemas.openxmlformats.org/officeDocument/2006/relationships" id="259" r:id="Rbb55f64b3aad4bc9"/>
    <p:sldId xmlns:r="http://schemas.openxmlformats.org/officeDocument/2006/relationships" id="260" r:id="R551edb7b4ffe40b8"/>
    <p:sldId xmlns:r="http://schemas.openxmlformats.org/officeDocument/2006/relationships" id="261" r:id="Rc644dda1a1fe4203"/>
    <p:sldId xmlns:r="http://schemas.openxmlformats.org/officeDocument/2006/relationships" id="262" r:id="Rc8a3044f5f59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e25c9f9b84de5" /><Relationship Type="http://schemas.openxmlformats.org/officeDocument/2006/relationships/slide" Target="/ppt/slides/slide1.xml" Id="Rf3feedc4bc6d4bc4" /><Relationship Type="http://schemas.openxmlformats.org/officeDocument/2006/relationships/slide" Target="/ppt/slides/slide2.xml" Id="Rdef72ea793b549c8" /><Relationship Type="http://schemas.openxmlformats.org/officeDocument/2006/relationships/slide" Target="/ppt/slides/slide3.xml" Id="R328bcb1ff9ba48a3" /><Relationship Type="http://schemas.openxmlformats.org/officeDocument/2006/relationships/slide" Target="/ppt/slides/slide4.xml" Id="Rbb55f64b3aad4bc9" /><Relationship Type="http://schemas.openxmlformats.org/officeDocument/2006/relationships/slide" Target="/ppt/slides/slide5.xml" Id="R551edb7b4ffe40b8" /><Relationship Type="http://schemas.openxmlformats.org/officeDocument/2006/relationships/slide" Target="/ppt/slides/slide6.xml" Id="Rc644dda1a1fe4203" /><Relationship Type="http://schemas.openxmlformats.org/officeDocument/2006/relationships/slide" Target="/ppt/slides/slide7.xml" Id="Rc8a3044f5f59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6b1f7dd8c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c33f36504ab9" /><Relationship Type="http://schemas.openxmlformats.org/officeDocument/2006/relationships/theme" Target="/ppt/slideMasters/theme/theme1.xml" Id="Ra4d13f1e125e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ec33f3650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a2ea7797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7b2e6828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e4d55b7c4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d5f43d85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65b9b0ab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364d60aeb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d82481aab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36 641 355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