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e844afe3624d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74919da9244e66"/>
  </p:sldMasterIdLst>
  <p:sldIdLst>
    <p:sldId xmlns:r="http://schemas.openxmlformats.org/officeDocument/2006/relationships" id="256" r:id="Rc1102e1d7fe741e9"/>
    <p:sldId xmlns:r="http://schemas.openxmlformats.org/officeDocument/2006/relationships" id="257" r:id="Raaa35fcb932a4a9e"/>
    <p:sldId xmlns:r="http://schemas.openxmlformats.org/officeDocument/2006/relationships" id="258" r:id="Ra900f3bcc41e4fba"/>
    <p:sldId xmlns:r="http://schemas.openxmlformats.org/officeDocument/2006/relationships" id="259" r:id="R6a6033e2545a4f5b"/>
    <p:sldId xmlns:r="http://schemas.openxmlformats.org/officeDocument/2006/relationships" id="260" r:id="R00fb145d1c5843ba"/>
    <p:sldId xmlns:r="http://schemas.openxmlformats.org/officeDocument/2006/relationships" id="261" r:id="R477539359b3c4bd4"/>
    <p:sldId xmlns:r="http://schemas.openxmlformats.org/officeDocument/2006/relationships" id="262" r:id="Ra7e94f789bd846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74919da9244e66" /><Relationship Type="http://schemas.openxmlformats.org/officeDocument/2006/relationships/slide" Target="/ppt/slides/slide1.xml" Id="Rc1102e1d7fe741e9" /><Relationship Type="http://schemas.openxmlformats.org/officeDocument/2006/relationships/slide" Target="/ppt/slides/slide2.xml" Id="Raaa35fcb932a4a9e" /><Relationship Type="http://schemas.openxmlformats.org/officeDocument/2006/relationships/slide" Target="/ppt/slides/slide3.xml" Id="Ra900f3bcc41e4fba" /><Relationship Type="http://schemas.openxmlformats.org/officeDocument/2006/relationships/slide" Target="/ppt/slides/slide4.xml" Id="R6a6033e2545a4f5b" /><Relationship Type="http://schemas.openxmlformats.org/officeDocument/2006/relationships/slide" Target="/ppt/slides/slide5.xml" Id="R00fb145d1c5843ba" /><Relationship Type="http://schemas.openxmlformats.org/officeDocument/2006/relationships/slide" Target="/ppt/slides/slide6.xml" Id="R477539359b3c4bd4" /><Relationship Type="http://schemas.openxmlformats.org/officeDocument/2006/relationships/slide" Target="/ppt/slides/slide7.xml" Id="Ra7e94f789bd846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194695c2cf4a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95ef2877ae40c6" /><Relationship Type="http://schemas.openxmlformats.org/officeDocument/2006/relationships/theme" Target="/ppt/slideMasters/theme/theme1.xml" Id="R8c5da640192946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95ef2877ae40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d1ebf0196d43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ef684a4f2247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2b296acaeb4a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ac85ab36d542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a3ecaa382a46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1786e09b448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f8043a09064a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HILLESTAD STOKKE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 STOKKE AS ble etablert [år] og holder til i Ulset.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20 077 564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1 545 582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1 213 057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390 135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5 134 852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 LIV BEATE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HENNIES-S HENRIKE C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Åsamyrane 88A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5116 Ulset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997 311 221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