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cf2934db940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e1825843b40a2"/>
  </p:sldMasterIdLst>
  <p:sldIdLst>
    <p:sldId xmlns:r="http://schemas.openxmlformats.org/officeDocument/2006/relationships" id="256" r:id="R4574ea8ac75a460c"/>
    <p:sldId xmlns:r="http://schemas.openxmlformats.org/officeDocument/2006/relationships" id="257" r:id="R7dbc9ec43cf3409c"/>
    <p:sldId xmlns:r="http://schemas.openxmlformats.org/officeDocument/2006/relationships" id="258" r:id="R7a42b8fd31cd41c9"/>
    <p:sldId xmlns:r="http://schemas.openxmlformats.org/officeDocument/2006/relationships" id="259" r:id="Rc219f26e7e524d58"/>
    <p:sldId xmlns:r="http://schemas.openxmlformats.org/officeDocument/2006/relationships" id="260" r:id="R030c5c3f5e164c3b"/>
    <p:sldId xmlns:r="http://schemas.openxmlformats.org/officeDocument/2006/relationships" id="261" r:id="R9943055b94f6487b"/>
    <p:sldId xmlns:r="http://schemas.openxmlformats.org/officeDocument/2006/relationships" id="262" r:id="Rc449bf1a9dd3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e1825843b40a2" /><Relationship Type="http://schemas.openxmlformats.org/officeDocument/2006/relationships/slide" Target="/ppt/slides/slide1.xml" Id="R4574ea8ac75a460c" /><Relationship Type="http://schemas.openxmlformats.org/officeDocument/2006/relationships/slide" Target="/ppt/slides/slide2.xml" Id="R7dbc9ec43cf3409c" /><Relationship Type="http://schemas.openxmlformats.org/officeDocument/2006/relationships/slide" Target="/ppt/slides/slide3.xml" Id="R7a42b8fd31cd41c9" /><Relationship Type="http://schemas.openxmlformats.org/officeDocument/2006/relationships/slide" Target="/ppt/slides/slide4.xml" Id="Rc219f26e7e524d58" /><Relationship Type="http://schemas.openxmlformats.org/officeDocument/2006/relationships/slide" Target="/ppt/slides/slide5.xml" Id="R030c5c3f5e164c3b" /><Relationship Type="http://schemas.openxmlformats.org/officeDocument/2006/relationships/slide" Target="/ppt/slides/slide6.xml" Id="R9943055b94f6487b" /><Relationship Type="http://schemas.openxmlformats.org/officeDocument/2006/relationships/slide" Target="/ppt/slides/slide7.xml" Id="Rc449bf1a9dd3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b5532d9d5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f0c37d24a41ae" /><Relationship Type="http://schemas.openxmlformats.org/officeDocument/2006/relationships/theme" Target="/ppt/slideMasters/theme/theme1.xml" Id="R2eb8b38d68254c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f0c37d24a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cf96de8f3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ec43adb3b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df380505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467937e71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a7caa2924b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629045d0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7b955da74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