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65d181451f4f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3f687227194c89"/>
  </p:sldMasterIdLst>
  <p:sldIdLst>
    <p:sldId xmlns:r="http://schemas.openxmlformats.org/officeDocument/2006/relationships" id="256" r:id="Rf51a6550708f4783"/>
    <p:sldId xmlns:r="http://schemas.openxmlformats.org/officeDocument/2006/relationships" id="257" r:id="Rcd6812bcea3b427e"/>
    <p:sldId xmlns:r="http://schemas.openxmlformats.org/officeDocument/2006/relationships" id="258" r:id="Rf00d826e423f4714"/>
    <p:sldId xmlns:r="http://schemas.openxmlformats.org/officeDocument/2006/relationships" id="259" r:id="R3f4f4205276b4fb0"/>
    <p:sldId xmlns:r="http://schemas.openxmlformats.org/officeDocument/2006/relationships" id="260" r:id="R907c7a460ba8492f"/>
    <p:sldId xmlns:r="http://schemas.openxmlformats.org/officeDocument/2006/relationships" id="261" r:id="R8920baba210045f4"/>
    <p:sldId xmlns:r="http://schemas.openxmlformats.org/officeDocument/2006/relationships" id="262" r:id="R4ef8a47e0beb4a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3f687227194c89" /><Relationship Type="http://schemas.openxmlformats.org/officeDocument/2006/relationships/slide" Target="/ppt/slides/slide1.xml" Id="Rf51a6550708f4783" /><Relationship Type="http://schemas.openxmlformats.org/officeDocument/2006/relationships/slide" Target="/ppt/slides/slide2.xml" Id="Rcd6812bcea3b427e" /><Relationship Type="http://schemas.openxmlformats.org/officeDocument/2006/relationships/slide" Target="/ppt/slides/slide3.xml" Id="Rf00d826e423f4714" /><Relationship Type="http://schemas.openxmlformats.org/officeDocument/2006/relationships/slide" Target="/ppt/slides/slide4.xml" Id="R3f4f4205276b4fb0" /><Relationship Type="http://schemas.openxmlformats.org/officeDocument/2006/relationships/slide" Target="/ppt/slides/slide5.xml" Id="R907c7a460ba8492f" /><Relationship Type="http://schemas.openxmlformats.org/officeDocument/2006/relationships/slide" Target="/ppt/slides/slide6.xml" Id="R8920baba210045f4" /><Relationship Type="http://schemas.openxmlformats.org/officeDocument/2006/relationships/slide" Target="/ppt/slides/slide7.xml" Id="R4ef8a47e0beb4a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dbf271315142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c2116ff4940c5" /><Relationship Type="http://schemas.openxmlformats.org/officeDocument/2006/relationships/theme" Target="/ppt/slideMasters/theme/theme1.xml" Id="R6a35f23fe5ef47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ec2116ff4940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5c1a1d6b448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431351a234a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b148ce7b643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cca335a7143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cb95edaf540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c5a9e5b6243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d9147c96645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ALLE TALL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10 857 429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3 474 837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BOLIGFORVALTERNE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Kristiansens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46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