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3f33a95c694b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b81b460f0c499a"/>
  </p:sldMasterIdLst>
  <p:sldIdLst>
    <p:sldId xmlns:r="http://schemas.openxmlformats.org/officeDocument/2006/relationships" id="256" r:id="R42598fdd42d945e4"/>
    <p:sldId xmlns:r="http://schemas.openxmlformats.org/officeDocument/2006/relationships" id="257" r:id="Rc6f0174de4924cb9"/>
    <p:sldId xmlns:r="http://schemas.openxmlformats.org/officeDocument/2006/relationships" id="258" r:id="Ra8154783c6e84b58"/>
    <p:sldId xmlns:r="http://schemas.openxmlformats.org/officeDocument/2006/relationships" id="259" r:id="Rc6fe2a1360734fe4"/>
    <p:sldId xmlns:r="http://schemas.openxmlformats.org/officeDocument/2006/relationships" id="260" r:id="Rea4e89ca24104b5c"/>
    <p:sldId xmlns:r="http://schemas.openxmlformats.org/officeDocument/2006/relationships" id="261" r:id="Rf465be9b8b0546d7"/>
    <p:sldId xmlns:r="http://schemas.openxmlformats.org/officeDocument/2006/relationships" id="262" r:id="R14cfa490f597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81b460f0c499a" /><Relationship Type="http://schemas.openxmlformats.org/officeDocument/2006/relationships/slide" Target="/ppt/slides/slide1.xml" Id="R42598fdd42d945e4" /><Relationship Type="http://schemas.openxmlformats.org/officeDocument/2006/relationships/slide" Target="/ppt/slides/slide2.xml" Id="Rc6f0174de4924cb9" /><Relationship Type="http://schemas.openxmlformats.org/officeDocument/2006/relationships/slide" Target="/ppt/slides/slide3.xml" Id="Ra8154783c6e84b58" /><Relationship Type="http://schemas.openxmlformats.org/officeDocument/2006/relationships/slide" Target="/ppt/slides/slide4.xml" Id="Rc6fe2a1360734fe4" /><Relationship Type="http://schemas.openxmlformats.org/officeDocument/2006/relationships/slide" Target="/ppt/slides/slide5.xml" Id="Rea4e89ca24104b5c" /><Relationship Type="http://schemas.openxmlformats.org/officeDocument/2006/relationships/slide" Target="/ppt/slides/slide6.xml" Id="Rf465be9b8b0546d7" /><Relationship Type="http://schemas.openxmlformats.org/officeDocument/2006/relationships/slide" Target="/ppt/slides/slide7.xml" Id="R14cfa490f597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fc37594da41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74815bd2145c3" /><Relationship Type="http://schemas.openxmlformats.org/officeDocument/2006/relationships/theme" Target="/ppt/slideMasters/theme/theme1.xml" Id="R22537be4093d4e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74815bd2145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d9156feb44c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0ec7211c143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e676fdfe943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59224e33c44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e7b50fad3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866a2792646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af3d9cd3f4f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WANG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WANG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185 912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WANG ZHONGYUAN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Zhongyuan Wang, Frydenhaugen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61 90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bestwangas@gmail.com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997 020 421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