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46ae02bc2946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f1e9d64db47f8"/>
  </p:sldMasterIdLst>
  <p:sldIdLst>
    <p:sldId xmlns:r="http://schemas.openxmlformats.org/officeDocument/2006/relationships" id="256" r:id="R684a851531cf443b"/>
    <p:sldId xmlns:r="http://schemas.openxmlformats.org/officeDocument/2006/relationships" id="257" r:id="R526a8029a3454f7e"/>
    <p:sldId xmlns:r="http://schemas.openxmlformats.org/officeDocument/2006/relationships" id="258" r:id="Ra94e20a31045415d"/>
    <p:sldId xmlns:r="http://schemas.openxmlformats.org/officeDocument/2006/relationships" id="259" r:id="R12a488081f9348e9"/>
    <p:sldId xmlns:r="http://schemas.openxmlformats.org/officeDocument/2006/relationships" id="260" r:id="R07c577bbb2284ae2"/>
    <p:sldId xmlns:r="http://schemas.openxmlformats.org/officeDocument/2006/relationships" id="261" r:id="R332a24053b3f4bf7"/>
    <p:sldId xmlns:r="http://schemas.openxmlformats.org/officeDocument/2006/relationships" id="262" r:id="Rb5d48d56ec4541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f1e9d64db47f8" /><Relationship Type="http://schemas.openxmlformats.org/officeDocument/2006/relationships/slide" Target="/ppt/slides/slide1.xml" Id="R684a851531cf443b" /><Relationship Type="http://schemas.openxmlformats.org/officeDocument/2006/relationships/slide" Target="/ppt/slides/slide2.xml" Id="R526a8029a3454f7e" /><Relationship Type="http://schemas.openxmlformats.org/officeDocument/2006/relationships/slide" Target="/ppt/slides/slide3.xml" Id="Ra94e20a31045415d" /><Relationship Type="http://schemas.openxmlformats.org/officeDocument/2006/relationships/slide" Target="/ppt/slides/slide4.xml" Id="R12a488081f9348e9" /><Relationship Type="http://schemas.openxmlformats.org/officeDocument/2006/relationships/slide" Target="/ppt/slides/slide5.xml" Id="R07c577bbb2284ae2" /><Relationship Type="http://schemas.openxmlformats.org/officeDocument/2006/relationships/slide" Target="/ppt/slides/slide6.xml" Id="R332a24053b3f4bf7" /><Relationship Type="http://schemas.openxmlformats.org/officeDocument/2006/relationships/slide" Target="/ppt/slides/slide7.xml" Id="Rb5d48d56ec4541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8de98a9ff49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2d1f5fbdf4d75" /><Relationship Type="http://schemas.openxmlformats.org/officeDocument/2006/relationships/theme" Target="/ppt/slideMasters/theme/theme1.xml" Id="R1c25ddf5500440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2d1f5fbdf4d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078cd79e54b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f1de0cabd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da8cdfecd40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d3b97dbd649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bf8b5c6b04d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61836e27c41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21389243d40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