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9d7c6086e48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b60ffa4b6b4348"/>
  </p:sldMasterIdLst>
  <p:sldIdLst>
    <p:sldId xmlns:r="http://schemas.openxmlformats.org/officeDocument/2006/relationships" id="256" r:id="Rce384786fb1a472c"/>
    <p:sldId xmlns:r="http://schemas.openxmlformats.org/officeDocument/2006/relationships" id="257" r:id="Rb9406757b999453d"/>
    <p:sldId xmlns:r="http://schemas.openxmlformats.org/officeDocument/2006/relationships" id="258" r:id="R3cd4c0a8f938430e"/>
    <p:sldId xmlns:r="http://schemas.openxmlformats.org/officeDocument/2006/relationships" id="259" r:id="R52fcfc578f684ea4"/>
    <p:sldId xmlns:r="http://schemas.openxmlformats.org/officeDocument/2006/relationships" id="260" r:id="R8d1e0bca9310476c"/>
    <p:sldId xmlns:r="http://schemas.openxmlformats.org/officeDocument/2006/relationships" id="261" r:id="R21cb44a8df7946e1"/>
    <p:sldId xmlns:r="http://schemas.openxmlformats.org/officeDocument/2006/relationships" id="262" r:id="R445d591b4bac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b60ffa4b6b4348" /><Relationship Type="http://schemas.openxmlformats.org/officeDocument/2006/relationships/slide" Target="/ppt/slides/slide1.xml" Id="Rce384786fb1a472c" /><Relationship Type="http://schemas.openxmlformats.org/officeDocument/2006/relationships/slide" Target="/ppt/slides/slide2.xml" Id="Rb9406757b999453d" /><Relationship Type="http://schemas.openxmlformats.org/officeDocument/2006/relationships/slide" Target="/ppt/slides/slide3.xml" Id="R3cd4c0a8f938430e" /><Relationship Type="http://schemas.openxmlformats.org/officeDocument/2006/relationships/slide" Target="/ppt/slides/slide4.xml" Id="R52fcfc578f684ea4" /><Relationship Type="http://schemas.openxmlformats.org/officeDocument/2006/relationships/slide" Target="/ppt/slides/slide5.xml" Id="R8d1e0bca9310476c" /><Relationship Type="http://schemas.openxmlformats.org/officeDocument/2006/relationships/slide" Target="/ppt/slides/slide6.xml" Id="R21cb44a8df7946e1" /><Relationship Type="http://schemas.openxmlformats.org/officeDocument/2006/relationships/slide" Target="/ppt/slides/slide7.xml" Id="R445d591b4bac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0ba6f63f764f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c9f0b07414be2" /><Relationship Type="http://schemas.openxmlformats.org/officeDocument/2006/relationships/theme" Target="/ppt/slideMasters/theme/theme1.xml" Id="R84d611f17cfb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dc9f0b0741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ffa66564d42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d46c544d943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e510bce3343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0c3df6211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3aa5abd248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ce3e1d8b641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2ee3b5a974e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