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bfb285dab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843bbfaf840d1"/>
  </p:sldMasterIdLst>
  <p:sldIdLst>
    <p:sldId xmlns:r="http://schemas.openxmlformats.org/officeDocument/2006/relationships" id="256" r:id="R606d717cccec4e87"/>
    <p:sldId xmlns:r="http://schemas.openxmlformats.org/officeDocument/2006/relationships" id="257" r:id="R9b936abc9083454c"/>
    <p:sldId xmlns:r="http://schemas.openxmlformats.org/officeDocument/2006/relationships" id="258" r:id="R66fd60933e1141c9"/>
    <p:sldId xmlns:r="http://schemas.openxmlformats.org/officeDocument/2006/relationships" id="259" r:id="R8ea4a2d418224107"/>
    <p:sldId xmlns:r="http://schemas.openxmlformats.org/officeDocument/2006/relationships" id="260" r:id="Rea03b99d091d4270"/>
    <p:sldId xmlns:r="http://schemas.openxmlformats.org/officeDocument/2006/relationships" id="261" r:id="R0aab1318079241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843bbfaf840d1" /><Relationship Type="http://schemas.openxmlformats.org/officeDocument/2006/relationships/slide" Target="/ppt/slides/slide1.xml" Id="R606d717cccec4e87" /><Relationship Type="http://schemas.openxmlformats.org/officeDocument/2006/relationships/slide" Target="/ppt/slides/slide2.xml" Id="R9b936abc9083454c" /><Relationship Type="http://schemas.openxmlformats.org/officeDocument/2006/relationships/slide" Target="/ppt/slides/slide3.xml" Id="R66fd60933e1141c9" /><Relationship Type="http://schemas.openxmlformats.org/officeDocument/2006/relationships/slide" Target="/ppt/slides/slide4.xml" Id="R8ea4a2d418224107" /><Relationship Type="http://schemas.openxmlformats.org/officeDocument/2006/relationships/slide" Target="/ppt/slides/slide5.xml" Id="Rea03b99d091d4270" /><Relationship Type="http://schemas.openxmlformats.org/officeDocument/2006/relationships/slide" Target="/ppt/slides/slide6.xml" Id="R0aab1318079241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970dd4f36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e50ef032844c8" /><Relationship Type="http://schemas.openxmlformats.org/officeDocument/2006/relationships/theme" Target="/ppt/slideMasters/theme/theme1.xml" Id="R7dafe47b369840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de50ef0328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1c3bc3abf40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679560d25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7d2f5ea4441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b1b725ad34f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beb2c3b8f4f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602f2bc07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INNOPRO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AALSTAD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jonashaugen_@hotmail.com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996 776 921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