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0b89aede3a45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f00664133045a5"/>
  </p:sldMasterIdLst>
  <p:sldIdLst>
    <p:sldId xmlns:r="http://schemas.openxmlformats.org/officeDocument/2006/relationships" id="256" r:id="R1eafb98060c34cd5"/>
    <p:sldId xmlns:r="http://schemas.openxmlformats.org/officeDocument/2006/relationships" id="257" r:id="R2307ee0eebe04242"/>
    <p:sldId xmlns:r="http://schemas.openxmlformats.org/officeDocument/2006/relationships" id="258" r:id="R789503116a1d4ec8"/>
    <p:sldId xmlns:r="http://schemas.openxmlformats.org/officeDocument/2006/relationships" id="259" r:id="R6189852872974732"/>
    <p:sldId xmlns:r="http://schemas.openxmlformats.org/officeDocument/2006/relationships" id="260" r:id="R93b64e1582eb4022"/>
    <p:sldId xmlns:r="http://schemas.openxmlformats.org/officeDocument/2006/relationships" id="261" r:id="Rd5a15bad6f2a4a6f"/>
    <p:sldId xmlns:r="http://schemas.openxmlformats.org/officeDocument/2006/relationships" id="262" r:id="R7d0577b888864b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00664133045a5" /><Relationship Type="http://schemas.openxmlformats.org/officeDocument/2006/relationships/slide" Target="/ppt/slides/slide1.xml" Id="R1eafb98060c34cd5" /><Relationship Type="http://schemas.openxmlformats.org/officeDocument/2006/relationships/slide" Target="/ppt/slides/slide2.xml" Id="R2307ee0eebe04242" /><Relationship Type="http://schemas.openxmlformats.org/officeDocument/2006/relationships/slide" Target="/ppt/slides/slide3.xml" Id="R789503116a1d4ec8" /><Relationship Type="http://schemas.openxmlformats.org/officeDocument/2006/relationships/slide" Target="/ppt/slides/slide4.xml" Id="R6189852872974732" /><Relationship Type="http://schemas.openxmlformats.org/officeDocument/2006/relationships/slide" Target="/ppt/slides/slide5.xml" Id="R93b64e1582eb4022" /><Relationship Type="http://schemas.openxmlformats.org/officeDocument/2006/relationships/slide" Target="/ppt/slides/slide6.xml" Id="Rd5a15bad6f2a4a6f" /><Relationship Type="http://schemas.openxmlformats.org/officeDocument/2006/relationships/slide" Target="/ppt/slides/slide7.xml" Id="R7d0577b888864b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a0accb700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d7c2e92a4432e" /><Relationship Type="http://schemas.openxmlformats.org/officeDocument/2006/relationships/theme" Target="/ppt/slideMasters/theme/theme1.xml" Id="Rc75c73321e5946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9d7c2e92a4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575a61e04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8cae058b5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47df9341e49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c455c3af7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10599d2fc42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46a71b1b54c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a0139c84f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25 506 869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749 183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596 462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2 259 695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4 789 680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