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780a6902aa40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fac56e20804874"/>
  </p:sldMasterIdLst>
  <p:sldIdLst>
    <p:sldId xmlns:r="http://schemas.openxmlformats.org/officeDocument/2006/relationships" id="256" r:id="Ra82991d8b0274a29"/>
    <p:sldId xmlns:r="http://schemas.openxmlformats.org/officeDocument/2006/relationships" id="257" r:id="Rd4c2f5bf764c4fb5"/>
    <p:sldId xmlns:r="http://schemas.openxmlformats.org/officeDocument/2006/relationships" id="258" r:id="Rc20a9b9e324344f3"/>
    <p:sldId xmlns:r="http://schemas.openxmlformats.org/officeDocument/2006/relationships" id="259" r:id="Rc4337ae188824913"/>
    <p:sldId xmlns:r="http://schemas.openxmlformats.org/officeDocument/2006/relationships" id="260" r:id="R32d6577e76db4d38"/>
    <p:sldId xmlns:r="http://schemas.openxmlformats.org/officeDocument/2006/relationships" id="261" r:id="Ree101e6813664475"/>
    <p:sldId xmlns:r="http://schemas.openxmlformats.org/officeDocument/2006/relationships" id="262" r:id="Ref3309fba8a240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ac56e20804874" /><Relationship Type="http://schemas.openxmlformats.org/officeDocument/2006/relationships/slide" Target="/ppt/slides/slide1.xml" Id="Ra82991d8b0274a29" /><Relationship Type="http://schemas.openxmlformats.org/officeDocument/2006/relationships/slide" Target="/ppt/slides/slide2.xml" Id="Rd4c2f5bf764c4fb5" /><Relationship Type="http://schemas.openxmlformats.org/officeDocument/2006/relationships/slide" Target="/ppt/slides/slide3.xml" Id="Rc20a9b9e324344f3" /><Relationship Type="http://schemas.openxmlformats.org/officeDocument/2006/relationships/slide" Target="/ppt/slides/slide4.xml" Id="Rc4337ae188824913" /><Relationship Type="http://schemas.openxmlformats.org/officeDocument/2006/relationships/slide" Target="/ppt/slides/slide5.xml" Id="R32d6577e76db4d38" /><Relationship Type="http://schemas.openxmlformats.org/officeDocument/2006/relationships/slide" Target="/ppt/slides/slide6.xml" Id="Ree101e6813664475" /><Relationship Type="http://schemas.openxmlformats.org/officeDocument/2006/relationships/slide" Target="/ppt/slides/slide7.xml" Id="Ref3309fba8a240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5b8e480534f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f88fba8a7463e" /><Relationship Type="http://schemas.openxmlformats.org/officeDocument/2006/relationships/theme" Target="/ppt/slideMasters/theme/theme1.xml" Id="Rd16bfa5a3ea0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f88fba8a746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c07a3ba1e4b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07bfbe65c41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13f035ef04a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d4f6381e94e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439114ad141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894dd81044a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76cbd999744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AVAL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21 569 652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2 712 716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8 188 606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CALCULO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