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4a1b394d1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4e706f2dc4f04"/>
  </p:sldMasterIdLst>
  <p:sldIdLst>
    <p:sldId xmlns:r="http://schemas.openxmlformats.org/officeDocument/2006/relationships" id="256" r:id="R2dc7236339234fca"/>
    <p:sldId xmlns:r="http://schemas.openxmlformats.org/officeDocument/2006/relationships" id="257" r:id="Rb08fc34fb9ba4a9b"/>
    <p:sldId xmlns:r="http://schemas.openxmlformats.org/officeDocument/2006/relationships" id="258" r:id="R50d0f1cce5d549ce"/>
    <p:sldId xmlns:r="http://schemas.openxmlformats.org/officeDocument/2006/relationships" id="259" r:id="Rb09da2d9720c4d33"/>
    <p:sldId xmlns:r="http://schemas.openxmlformats.org/officeDocument/2006/relationships" id="260" r:id="Rc808ef62e39445fe"/>
    <p:sldId xmlns:r="http://schemas.openxmlformats.org/officeDocument/2006/relationships" id="261" r:id="R318aaf6543d641f4"/>
    <p:sldId xmlns:r="http://schemas.openxmlformats.org/officeDocument/2006/relationships" id="262" r:id="Rc7444428e9c3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4e706f2dc4f04" /><Relationship Type="http://schemas.openxmlformats.org/officeDocument/2006/relationships/slide" Target="/ppt/slides/slide1.xml" Id="R2dc7236339234fca" /><Relationship Type="http://schemas.openxmlformats.org/officeDocument/2006/relationships/slide" Target="/ppt/slides/slide2.xml" Id="Rb08fc34fb9ba4a9b" /><Relationship Type="http://schemas.openxmlformats.org/officeDocument/2006/relationships/slide" Target="/ppt/slides/slide3.xml" Id="R50d0f1cce5d549ce" /><Relationship Type="http://schemas.openxmlformats.org/officeDocument/2006/relationships/slide" Target="/ppt/slides/slide4.xml" Id="Rb09da2d9720c4d33" /><Relationship Type="http://schemas.openxmlformats.org/officeDocument/2006/relationships/slide" Target="/ppt/slides/slide5.xml" Id="Rc808ef62e39445fe" /><Relationship Type="http://schemas.openxmlformats.org/officeDocument/2006/relationships/slide" Target="/ppt/slides/slide6.xml" Id="R318aaf6543d641f4" /><Relationship Type="http://schemas.openxmlformats.org/officeDocument/2006/relationships/slide" Target="/ppt/slides/slide7.xml" Id="Rc7444428e9c3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4063d9e234d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b9ea807df4639" /><Relationship Type="http://schemas.openxmlformats.org/officeDocument/2006/relationships/theme" Target="/ppt/slideMasters/theme/theme1.xml" Id="Reb9e1d60542b42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5b9ea807df46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e49aec92f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45aa26900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09111b714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ff892a3794d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794d9ebf1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98391b6d644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c6f2c3d4c48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GECCO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